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311283" y="1124744"/>
            <a:ext cx="6359221" cy="374441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267733"/>
            <a:ext cx="2263545" cy="2335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4426" y="4725144"/>
            <a:ext cx="2352159" cy="1927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6920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6413127"/>
            <a:ext cx="2131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schemeClr val="bg2">
                  <a:lumMod val="9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65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43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16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260648"/>
            <a:ext cx="8640960" cy="6359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492844"/>
            <a:ext cx="1563760" cy="2127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6413127"/>
            <a:ext cx="2131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schemeClr val="bg2">
                  <a:lumMod val="9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12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2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87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52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83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80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81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CB6C-1A4C-40E2-AAAA-08830F0F325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22895-EB64-43A0-92E0-C482C59C6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1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howmart.ru/upload/product/original/18/66/585140.jpg-&#1089;&#1091;&#1084;&#1082;&#1072;" TargetMode="External"/><Relationship Id="rId3" Type="http://schemas.openxmlformats.org/officeDocument/2006/relationships/hyperlink" Target="http://funforkids.ru/pictures/school21/school21099.png" TargetMode="External"/><Relationship Id="rId7" Type="http://schemas.openxmlformats.org/officeDocument/2006/relationships/hyperlink" Target="https://forum.na-svyazi.ru/uploads/201612/post-433639-1480880566-2399_thumb.jpg-" TargetMode="External"/><Relationship Id="rId12" Type="http://schemas.openxmlformats.org/officeDocument/2006/relationships/hyperlink" Target="http://mtdata.ru/u23/photo6A91/20686424807-0/huge.jpeg-&#1084;&#1091;&#1076;&#1088;&#1072;&#1103;" TargetMode="External"/><Relationship Id="rId2" Type="http://schemas.openxmlformats.org/officeDocument/2006/relationships/hyperlink" Target="http://kartinki.info/tags/%D0%90%D0%BF%D0%BB%D0%BE%D0%B4%D0%B8%D1%81%D0%BC%D0%B5%D0%BD%D1%82%D1%8B/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-ps.ru/_ld/4/440.jpg" TargetMode="External"/><Relationship Id="rId11" Type="http://schemas.openxmlformats.org/officeDocument/2006/relationships/hyperlink" Target="http://rybolovu.com/files/1fbe9a46719f2f71564a51a6288113f0images_275934.png-&#1089;&#1086;&#1084;" TargetMode="External"/><Relationship Id="rId5" Type="http://schemas.openxmlformats.org/officeDocument/2006/relationships/hyperlink" Target="http://www.look.com.ua/pic/201210/1280x960/look.com.ua-60110.jpg" TargetMode="External"/><Relationship Id="rId10" Type="http://schemas.openxmlformats.org/officeDocument/2006/relationships/hyperlink" Target="https://ogo1.ru/upload/iblock/6db/6db8fa853dc8b9808524e8fdad15ad65.jpeg-" TargetMode="External"/><Relationship Id="rId4" Type="http://schemas.openxmlformats.org/officeDocument/2006/relationships/hyperlink" Target="http://lylik72.narod.ru/images/69490796_09.png" TargetMode="External"/><Relationship Id="rId9" Type="http://schemas.openxmlformats.org/officeDocument/2006/relationships/hyperlink" Target="https://ds03.infourok.ru/uploads/ex/03d6/0002d67d-0898c083/640/img5.jpg-&#1073;&#1091;&#1082;&#1074;&#1072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буквой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С,с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000636"/>
            <a:ext cx="3643338" cy="1327962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1600" dirty="0" smtClean="0"/>
          </a:p>
          <a:p>
            <a:pPr algn="r"/>
            <a:endParaRPr lang="ru-RU" sz="1600" dirty="0" smtClean="0"/>
          </a:p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Презентацию подготовила</a:t>
            </a:r>
          </a:p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у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читель МКОУ «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Сухобузимская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средняя</a:t>
            </a:r>
          </a:p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школа»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Мосман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Н.В.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Windows 7\Desktop\Новая папка (10)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b="1" dirty="0" smtClean="0"/>
              <a:t>      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        С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  <a:p>
            <a:pPr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         С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          С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Угадай- </a:t>
            </a:r>
            <a:r>
              <a:rPr lang="ru-RU" dirty="0" err="1" smtClean="0"/>
              <a:t>ка</a:t>
            </a:r>
            <a:r>
              <a:rPr lang="ru-RU" dirty="0" smtClean="0"/>
              <a:t>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4" y="1571613"/>
          <a:ext cx="3786215" cy="2381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43"/>
                <a:gridCol w="757243"/>
                <a:gridCol w="757243"/>
                <a:gridCol w="757243"/>
                <a:gridCol w="757243"/>
              </a:tblGrid>
              <a:tr h="1193021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6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164433">
                <a:tc>
                  <a:txBody>
                    <a:bodyPr/>
                    <a:lstStyle/>
                    <a:p>
                      <a:r>
                        <a:rPr lang="ru-RU" sz="7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7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7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7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7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7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6315" y="1643050"/>
          <a:ext cx="3929090" cy="22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6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>
              <a:buNone/>
            </a:pP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10" name="Рисунок 9" descr="1458240899_3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143248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http://kartinki.info/tags/%D0%90%D0%BF%D0%BB%D0%BE%D0%B4%D0%B8%D1%81%D0%BC%D0%B5%D0%BD%D1%82%D1%8B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Смайлик аплодисменты</a:t>
            </a:r>
          </a:p>
          <a:p>
            <a:pPr lvl="0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http://funforkids.ru/pictures/school21/school21099.png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девочка за партой</a:t>
            </a:r>
          </a:p>
          <a:p>
            <a:pPr lvl="0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http://lylik72.narod.ru/images/69490796_09.png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девочка</a:t>
            </a:r>
          </a:p>
          <a:p>
            <a:pPr lvl="0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http://www.look.com.ua/pic/201210/1280x960/look.com.ua-60110.jpg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лист в линию</a:t>
            </a:r>
          </a:p>
          <a:p>
            <a:pPr lvl="0"/>
            <a:r>
              <a:rPr lang="ru-RU" sz="1400" u="sng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http://ex-ps.ru/_ld/4/440.jpg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голубой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фон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forum.na-svyazi.ru/uploads/201612/post-433639-1480880566-2399_thumb.jpg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гуси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howmart.ru/upload/product/original/18/66/585140.jpg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-сумка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ds03.infourok.ru/uploads/ex/03d6/0002d67d-0898c083/640/img5.jpg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-буква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https://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ogo1.ru/upload/iblock/6db/6db8fa853dc8b9808524e8fdad15ad65.jpeg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детская сумочка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rybolovu.com/files/1fbe9a46719f2f71564a51a6288113f0images_275934.png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-сом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mtdata.ru/u23/photo6A91/20686424807-0/huge.jpeg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-мудрая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385926" cy="601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38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Ю Е  И О К У И А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643050"/>
            <a:ext cx="453650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rot="16200000" flipH="1">
            <a:off x="4982579" y="2079373"/>
            <a:ext cx="497216" cy="1496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3566691" y="2155703"/>
            <a:ext cx="492656" cy="1339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28728" y="3214686"/>
            <a:ext cx="2357454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Гласные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3286124"/>
            <a:ext cx="314327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Согласные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1" idx="2"/>
          </p:cNvCxnSpPr>
          <p:nvPr/>
        </p:nvCxnSpPr>
        <p:spPr>
          <a:xfrm rot="16200000" flipH="1">
            <a:off x="7433794" y="4004780"/>
            <a:ext cx="13432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072197" y="4429133"/>
            <a:ext cx="1000132" cy="857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5857884" y="4357694"/>
            <a:ext cx="12073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2"/>
          </p:cNvCxnSpPr>
          <p:nvPr/>
        </p:nvCxnSpPr>
        <p:spPr>
          <a:xfrm rot="16200000" flipH="1">
            <a:off x="6898009" y="4540565"/>
            <a:ext cx="9915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643438" y="4643446"/>
            <a:ext cx="1346715" cy="480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Твердые</a:t>
            </a:r>
            <a:endParaRPr lang="ru-RU" sz="2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5572140"/>
            <a:ext cx="173047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Звонкие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36296" y="5517232"/>
            <a:ext cx="162198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Глухие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72396" y="4572008"/>
            <a:ext cx="1346715" cy="480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Мягкие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9" idx="2"/>
          </p:cNvCxnSpPr>
          <p:nvPr/>
        </p:nvCxnSpPr>
        <p:spPr>
          <a:xfrm rot="5400000">
            <a:off x="1713173" y="4010362"/>
            <a:ext cx="609839" cy="117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>
            <a:stCxn id="9" idx="2"/>
          </p:cNvCxnSpPr>
          <p:nvPr/>
        </p:nvCxnSpPr>
        <p:spPr>
          <a:xfrm rot="16200000" flipH="1">
            <a:off x="2747239" y="4155022"/>
            <a:ext cx="629936" cy="909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Прямоугольник 2050"/>
          <p:cNvSpPr/>
          <p:nvPr/>
        </p:nvSpPr>
        <p:spPr>
          <a:xfrm>
            <a:off x="214282" y="4910100"/>
            <a:ext cx="1693422" cy="9671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Ударные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71736" y="4910100"/>
            <a:ext cx="1657972" cy="9671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Безударные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Двойные круглые скобки 50"/>
          <p:cNvSpPr/>
          <p:nvPr/>
        </p:nvSpPr>
        <p:spPr>
          <a:xfrm>
            <a:off x="428596" y="357166"/>
            <a:ext cx="1143008" cy="92867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ые круглые скобки 51"/>
          <p:cNvSpPr/>
          <p:nvPr/>
        </p:nvSpPr>
        <p:spPr>
          <a:xfrm>
            <a:off x="1714480" y="357166"/>
            <a:ext cx="71438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войные круглые скобки 52"/>
          <p:cNvSpPr/>
          <p:nvPr/>
        </p:nvSpPr>
        <p:spPr>
          <a:xfrm>
            <a:off x="2786050" y="357166"/>
            <a:ext cx="771524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войные круглые скобки 53"/>
          <p:cNvSpPr/>
          <p:nvPr/>
        </p:nvSpPr>
        <p:spPr>
          <a:xfrm>
            <a:off x="3786182" y="357166"/>
            <a:ext cx="71438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войные круглые скобки 54"/>
          <p:cNvSpPr/>
          <p:nvPr/>
        </p:nvSpPr>
        <p:spPr>
          <a:xfrm>
            <a:off x="4572000" y="357166"/>
            <a:ext cx="857256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войные круглые скобки 55"/>
          <p:cNvSpPr/>
          <p:nvPr/>
        </p:nvSpPr>
        <p:spPr>
          <a:xfrm>
            <a:off x="5572132" y="357166"/>
            <a:ext cx="71438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войные круглые скобки 56"/>
          <p:cNvSpPr/>
          <p:nvPr/>
        </p:nvSpPr>
        <p:spPr>
          <a:xfrm>
            <a:off x="6500826" y="357166"/>
            <a:ext cx="785818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войные круглые скобки 57"/>
          <p:cNvSpPr/>
          <p:nvPr/>
        </p:nvSpPr>
        <p:spPr>
          <a:xfrm>
            <a:off x="7429520" y="357166"/>
            <a:ext cx="785818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9" grpId="0" animBg="1"/>
      <p:bldP spid="11" grpId="0" animBg="1"/>
      <p:bldP spid="26" grpId="0" animBg="1"/>
      <p:bldP spid="27" grpId="0" animBg="1"/>
      <p:bldP spid="29" grpId="0" animBg="1"/>
      <p:bldP spid="30" grpId="0" animBg="1"/>
      <p:bldP spid="2051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143932" cy="2428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dirty="0" smtClean="0">
                <a:cs typeface="FrankRuehl" pitchFamily="34" charset="-79"/>
              </a:rPr>
              <a:t>        Говорят</a:t>
            </a:r>
            <a:r>
              <a:rPr lang="ru-RU" sz="4400" dirty="0" smtClean="0">
                <a:cs typeface="FrankRuehl" pitchFamily="34" charset="-79"/>
              </a:rPr>
              <a:t>, один рыбак</a:t>
            </a:r>
          </a:p>
          <a:p>
            <a:pPr>
              <a:buNone/>
            </a:pPr>
            <a:r>
              <a:rPr lang="ru-RU" sz="4400" dirty="0" smtClean="0">
                <a:cs typeface="FrankRuehl" pitchFamily="34" charset="-79"/>
              </a:rPr>
              <a:t>		В речке выловил башмак.</a:t>
            </a:r>
          </a:p>
          <a:p>
            <a:pPr>
              <a:buNone/>
            </a:pPr>
            <a:r>
              <a:rPr lang="ru-RU" sz="4400" dirty="0" smtClean="0">
                <a:cs typeface="FrankRuehl" pitchFamily="34" charset="-79"/>
              </a:rPr>
              <a:t>		Но зато ему потом</a:t>
            </a:r>
          </a:p>
          <a:p>
            <a:pPr>
              <a:buNone/>
            </a:pPr>
            <a:r>
              <a:rPr lang="ru-RU" sz="4400" dirty="0" smtClean="0">
                <a:cs typeface="FrankRuehl" pitchFamily="34" charset="-79"/>
              </a:rPr>
              <a:t>		На крючок попался… </a:t>
            </a:r>
            <a:r>
              <a:rPr lang="ru-RU" sz="4400" b="1" i="1" dirty="0" smtClean="0">
                <a:cs typeface="FrankRuehl" pitchFamily="34" charset="-79"/>
              </a:rPr>
              <a:t>д</a:t>
            </a:r>
            <a:r>
              <a:rPr lang="ru-RU" sz="4400" dirty="0" smtClean="0">
                <a:cs typeface="FrankRuehl" pitchFamily="34" charset="-79"/>
              </a:rPr>
              <a:t>ом! </a:t>
            </a:r>
            <a:endParaRPr lang="ru-RU" sz="4400" dirty="0">
              <a:cs typeface="FrankRuehl" pitchFamily="34" charset="-79"/>
            </a:endParaRPr>
          </a:p>
        </p:txBody>
      </p:sp>
      <p:pic>
        <p:nvPicPr>
          <p:cNvPr id="4099" name="Picture 3" descr="C:\Users\Windows 7\Desktop\Новая папка (10)\1fbe9a46719f2f71564a51a6288113f0images_2759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071810"/>
            <a:ext cx="4286259" cy="32146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421481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 М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7901014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пожелтевшую траву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Бросает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 листву.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Windows 7\Desktop\Новая папка (10)\18052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71678"/>
            <a:ext cx="5214974" cy="44998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4286256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 Е С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4286280" cy="2000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300" dirty="0" smtClean="0"/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лужку он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важно бродит,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воды сухим выходит,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Носит красные ботинки,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Дарит мягкие перинки. 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Windows 7\Desktop\Новая папка (10)\3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117363"/>
            <a:ext cx="4476752" cy="32548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643446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 У С Ь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86314" y="1357298"/>
            <a:ext cx="4000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плывёт прекрасен,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шипит – опасен.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124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428604"/>
            <a:ext cx="4900618" cy="2757494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сказала тетя Маша: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вещь необходима -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Зонт лежит в ней и платок,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Крем, помада, кошелек.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- и мамы, и дочурки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Прячут в ней свои покупки.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Windows 7\Desktop\Новая папка (10)\6db8fa853dc8b9808524e8fdad15ad6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3548064" cy="3262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4214818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СУМКА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73696" y="3547431"/>
          <a:ext cx="4395731" cy="1255923"/>
        </p:xfrm>
        <a:graphic>
          <a:graphicData uri="http://schemas.openxmlformats.org/drawingml/2006/table">
            <a:tbl>
              <a:tblPr/>
              <a:tblGrid>
                <a:gridCol w="1123721"/>
                <a:gridCol w="1134737"/>
                <a:gridCol w="1145754"/>
                <a:gridCol w="991519"/>
              </a:tblGrid>
              <a:tr h="1255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6786578" y="5000636"/>
            <a:ext cx="1060704" cy="9144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7" name="Picture 1" descr="C:\Users\Windows 7\Desktop\Новая папка (10)\post-433639-1480880566-2399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5100"/>
            <a:ext cx="4500564" cy="300537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43108" y="4572008"/>
          <a:ext cx="6096000" cy="108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8522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2357422" y="5715016"/>
            <a:ext cx="1060704" cy="9144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3" name="Picture 1" descr="C:\Users\Windows 7\Desktop\Новая папка (10)\585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00042"/>
            <a:ext cx="2857520" cy="38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презентаций к урокам русского языка (PPTminimizer)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презентаций к урокам русского языка (PPTminimizer)</Template>
  <TotalTime>471</TotalTime>
  <Words>217</Words>
  <Application>Microsoft Office PowerPoint</Application>
  <PresentationFormat>Экран (4:3)</PresentationFormat>
  <Paragraphs>72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для презентаций к урокам русского языка (PPTminimizer)</vt:lpstr>
      <vt:lpstr> Знакомство с буквой  «С,с»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Угадай- ка!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буквой «С,с»</dc:title>
  <dc:creator>user</dc:creator>
  <cp:lastModifiedBy>Windows 7</cp:lastModifiedBy>
  <cp:revision>49</cp:revision>
  <dcterms:created xsi:type="dcterms:W3CDTF">2013-12-01T18:58:17Z</dcterms:created>
  <dcterms:modified xsi:type="dcterms:W3CDTF">2017-11-20T13:27:32Z</dcterms:modified>
</cp:coreProperties>
</file>