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268" r:id="rId6"/>
    <p:sldId id="267" r:id="rId7"/>
    <p:sldId id="264" r:id="rId8"/>
    <p:sldId id="272" r:id="rId9"/>
    <p:sldId id="274" r:id="rId10"/>
    <p:sldId id="275" r:id="rId11"/>
    <p:sldId id="277" r:id="rId12"/>
    <p:sldId id="276" r:id="rId13"/>
    <p:sldId id="278" r:id="rId14"/>
    <p:sldId id="279" r:id="rId15"/>
    <p:sldId id="280" r:id="rId16"/>
    <p:sldId id="28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85A3-0D8A-4652-80F6-AC4983BD7C23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F97-E7A2-466D-B474-14F926F20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442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85A3-0D8A-4652-80F6-AC4983BD7C23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F97-E7A2-466D-B474-14F926F20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75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85A3-0D8A-4652-80F6-AC4983BD7C23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F97-E7A2-466D-B474-14F926F20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90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85A3-0D8A-4652-80F6-AC4983BD7C23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F97-E7A2-466D-B474-14F926F20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09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85A3-0D8A-4652-80F6-AC4983BD7C23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F97-E7A2-466D-B474-14F926F20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15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85A3-0D8A-4652-80F6-AC4983BD7C23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F97-E7A2-466D-B474-14F926F20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42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85A3-0D8A-4652-80F6-AC4983BD7C23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F97-E7A2-466D-B474-14F926F20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3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85A3-0D8A-4652-80F6-AC4983BD7C23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F97-E7A2-466D-B474-14F926F20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14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85A3-0D8A-4652-80F6-AC4983BD7C23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F97-E7A2-466D-B474-14F926F20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52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85A3-0D8A-4652-80F6-AC4983BD7C23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F97-E7A2-466D-B474-14F926F20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51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885A3-0D8A-4652-80F6-AC4983BD7C23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F97-E7A2-466D-B474-14F926F20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9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885A3-0D8A-4652-80F6-AC4983BD7C23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3AF97-E7A2-466D-B474-14F926F20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67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Разговор о еже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25144"/>
            <a:ext cx="7376864" cy="1512168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sz="2800" dirty="0" smtClean="0">
                <a:solidFill>
                  <a:schemeClr val="tx1"/>
                </a:solidFill>
              </a:rPr>
              <a:t>Подготовила М.В. Худякова</a:t>
            </a:r>
          </a:p>
          <a:p>
            <a:pPr algn="r"/>
            <a:r>
              <a:rPr lang="ru-RU" sz="2800" dirty="0">
                <a:solidFill>
                  <a:schemeClr val="tx1"/>
                </a:solidFill>
              </a:rPr>
              <a:t>в</a:t>
            </a:r>
            <a:r>
              <a:rPr lang="ru-RU" sz="2800" dirty="0" smtClean="0">
                <a:solidFill>
                  <a:schemeClr val="tx1"/>
                </a:solidFill>
              </a:rPr>
              <a:t>оспитатель </a:t>
            </a:r>
            <a:r>
              <a:rPr lang="ru-RU" sz="2800" dirty="0" smtClean="0">
                <a:solidFill>
                  <a:schemeClr val="tx1"/>
                </a:solidFill>
              </a:rPr>
              <a:t>МАОУ «СОШ №132»</a:t>
            </a:r>
          </a:p>
          <a:p>
            <a:pPr algn="r"/>
            <a:r>
              <a:rPr lang="ru-RU" sz="2800" dirty="0" smtClean="0">
                <a:solidFill>
                  <a:schemeClr val="tx1"/>
                </a:solidFill>
              </a:rPr>
              <a:t>им. Н.М. Малахова</a:t>
            </a:r>
            <a:endParaRPr lang="ru-RU" sz="2800" dirty="0" smtClean="0">
              <a:solidFill>
                <a:schemeClr val="tx1"/>
              </a:solidFill>
            </a:endParaRPr>
          </a:p>
          <a:p>
            <a:pPr algn="r"/>
            <a:r>
              <a:rPr lang="ru-RU" sz="2800" dirty="0" smtClean="0">
                <a:solidFill>
                  <a:schemeClr val="tx1"/>
                </a:solidFill>
              </a:rPr>
              <a:t>г. Барнаул 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09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936104"/>
          </a:xfrm>
        </p:spPr>
        <p:txBody>
          <a:bodyPr>
            <a:noAutofit/>
          </a:bodyPr>
          <a:lstStyle/>
          <a:p>
            <a:r>
              <a:rPr lang="ru-RU" sz="2800" dirty="0" smtClean="0"/>
              <a:t>Через две недели они открывают глаза, иглы становятся длиннее, на боках, голове, брюшке вырастает шерсть.</a:t>
            </a:r>
            <a:endParaRPr lang="ru-RU" sz="28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6" y="1340768"/>
            <a:ext cx="8816742" cy="548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457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Месячные ежата начинают вылезать из гнезда-шалаша</a:t>
            </a:r>
            <a:r>
              <a:rPr lang="ru-RU" sz="2800" dirty="0" smtClean="0">
                <a:solidFill>
                  <a:prstClr val="black"/>
                </a:solidFill>
              </a:rPr>
              <a:t>. Сначала они держатся вместе с ежихой. </a:t>
            </a:r>
            <a:endParaRPr lang="ru-RU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96752"/>
            <a:ext cx="9006829" cy="548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265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64807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А потом, когда подрастут, расходятся и живут поодиночке.</a:t>
            </a:r>
            <a:endParaRPr lang="ru-RU" sz="28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2963"/>
            <a:ext cx="8928992" cy="579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908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Зверек поедает всё, что встречается в лесу на его пути. В основном это насекомые и черви.</a:t>
            </a:r>
            <a:endParaRPr lang="ru-RU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74728"/>
            <a:ext cx="8424936" cy="569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617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Иногда ему удается поймать зазевавшуюся лягушку или ящерицу.</a:t>
            </a:r>
            <a:endParaRPr lang="ru-RU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201885" cy="582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384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Ёж – это насекомоядное животное, живет в лесу.</a:t>
            </a:r>
            <a:endParaRPr lang="ru-RU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0308"/>
            <a:ext cx="8177882" cy="61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195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6409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 юге – живет степной ёж. </a:t>
            </a:r>
            <a:endParaRPr lang="ru-RU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788573"/>
            <a:ext cx="8928840" cy="595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661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1A1A1A"/>
                </a:solidFill>
                <a:latin typeface="YS Text"/>
              </a:rPr>
              <a:t>С</a:t>
            </a:r>
            <a:r>
              <a:rPr lang="ru-RU" b="0" i="0" dirty="0" smtClean="0">
                <a:solidFill>
                  <a:srgbClr val="1A1A1A"/>
                </a:solidFill>
                <a:effectLst/>
                <a:latin typeface="YS Text"/>
              </a:rPr>
              <a:t>формировать у детей представление о еже: его внешний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1256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62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184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157592" cy="100811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Весной, как только сойдет снег, ежи просыпаются и вылезают из своих зимних убежищ.</a:t>
            </a: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endParaRPr lang="ru-RU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856984" cy="586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903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После долгой спячки они отправляются на поиски редкого корма: личинок насекомых, жуков, червей.</a:t>
            </a:r>
            <a:r>
              <a:rPr lang="ru-RU" sz="2800" dirty="0">
                <a:solidFill>
                  <a:prstClr val="black"/>
                </a:solidFill>
              </a:rPr>
              <a:t/>
            </a:r>
            <a:br>
              <a:rPr lang="ru-RU" sz="2800" dirty="0">
                <a:solidFill>
                  <a:prstClr val="black"/>
                </a:solidFill>
              </a:rPr>
            </a:br>
            <a:endParaRPr lang="ru-RU" sz="28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4" y="1340768"/>
            <a:ext cx="8968567" cy="526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351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748464" cy="597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64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В конце весны ежиха устраивает похожее на шалаш гнездо из веточек, сухих листьев, травинок. </a:t>
            </a:r>
            <a:endParaRPr lang="ru-RU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126888" cy="54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042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35280" cy="936104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Там у нее рождаются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ежата. 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Они слепые, покрыты редкими мягкими, но быстро твердеющими белыми иглами.</a:t>
            </a:r>
            <a:endParaRPr lang="ru-RU" sz="28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28299"/>
            <a:ext cx="8398623" cy="562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643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Ежиха греет детенышей, кормит молоком.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928992" cy="595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4505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198</Words>
  <Application>Microsoft Office PowerPoint</Application>
  <PresentationFormat>Экран (4:3)</PresentationFormat>
  <Paragraphs>19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Разговор о еже</vt:lpstr>
      <vt:lpstr>Цель</vt:lpstr>
      <vt:lpstr>Презентация PowerPoint</vt:lpstr>
      <vt:lpstr>Весной, как только сойдет снег, ежи просыпаются и вылезают из своих зимних убежищ. </vt:lpstr>
      <vt:lpstr>После долгой спячки они отправляются на поиски редкого корма: личинок насекомых, жуков, червей. </vt:lpstr>
      <vt:lpstr>Презентация PowerPoint</vt:lpstr>
      <vt:lpstr>В конце весны ежиха устраивает похожее на шалаш гнездо из веточек, сухих листьев, травинок. </vt:lpstr>
      <vt:lpstr>Там у нее рождаются ежата. Они слепые, покрыты редкими мягкими, но быстро твердеющими белыми иглами.</vt:lpstr>
      <vt:lpstr>Ежиха греет детенышей, кормит молоком.</vt:lpstr>
      <vt:lpstr>Через две недели они открывают глаза, иглы становятся длиннее, на боках, голове, брюшке вырастает шерсть.</vt:lpstr>
      <vt:lpstr>Месячные ежата начинают вылезать из гнезда-шалаша. Сначала они держатся вместе с ежихой. </vt:lpstr>
      <vt:lpstr>А потом, когда подрастут, расходятся и живут поодиночке.</vt:lpstr>
      <vt:lpstr>Зверек поедает всё, что встречается в лесу на его пути. В основном это насекомые и черви.</vt:lpstr>
      <vt:lpstr>Иногда ему удается поймать зазевавшуюся лягушку или ящерицу.</vt:lpstr>
      <vt:lpstr>Ёж – это насекомоядное животное, живет в лесу.</vt:lpstr>
      <vt:lpstr>На юге – живет степной ёж.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17</cp:revision>
  <dcterms:created xsi:type="dcterms:W3CDTF">2023-04-16T11:51:36Z</dcterms:created>
  <dcterms:modified xsi:type="dcterms:W3CDTF">2024-03-30T15:39:11Z</dcterms:modified>
</cp:coreProperties>
</file>