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5" r:id="rId3"/>
    <p:sldId id="264" r:id="rId4"/>
    <p:sldId id="263" r:id="rId5"/>
    <p:sldId id="260" r:id="rId6"/>
    <p:sldId id="259" r:id="rId7"/>
    <p:sldId id="269" r:id="rId8"/>
    <p:sldId id="270" r:id="rId9"/>
    <p:sldId id="272" r:id="rId10"/>
    <p:sldId id="268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108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6E285-933D-44D1-BDB2-FB01EE7CA820}" type="datetimeFigureOut">
              <a:rPr lang="ru-RU" smtClean="0"/>
              <a:pPr/>
              <a:t>10.03.2024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FA560-6844-44EE-93BB-5126CF60D6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6E285-933D-44D1-BDB2-FB01EE7CA820}" type="datetimeFigureOut">
              <a:rPr lang="ru-RU" smtClean="0"/>
              <a:pPr/>
              <a:t>10.03.2024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FA560-6844-44EE-93BB-5126CF60D6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6E285-933D-44D1-BDB2-FB01EE7CA820}" type="datetimeFigureOut">
              <a:rPr lang="ru-RU" smtClean="0"/>
              <a:pPr/>
              <a:t>10.03.2024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FA560-6844-44EE-93BB-5126CF60D6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6E285-933D-44D1-BDB2-FB01EE7CA820}" type="datetimeFigureOut">
              <a:rPr lang="ru-RU" smtClean="0"/>
              <a:pPr/>
              <a:t>10.03.2024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FA560-6844-44EE-93BB-5126CF60D6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6E285-933D-44D1-BDB2-FB01EE7CA820}" type="datetimeFigureOut">
              <a:rPr lang="ru-RU" smtClean="0"/>
              <a:pPr/>
              <a:t>10.03.2024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FA560-6844-44EE-93BB-5126CF60D6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6E285-933D-44D1-BDB2-FB01EE7CA820}" type="datetimeFigureOut">
              <a:rPr lang="ru-RU" smtClean="0"/>
              <a:pPr/>
              <a:t>10.03.2024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FA560-6844-44EE-93BB-5126CF60D6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6E285-933D-44D1-BDB2-FB01EE7CA820}" type="datetimeFigureOut">
              <a:rPr lang="ru-RU" smtClean="0"/>
              <a:pPr/>
              <a:t>10.03.2024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FA560-6844-44EE-93BB-5126CF60D6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6E285-933D-44D1-BDB2-FB01EE7CA820}" type="datetimeFigureOut">
              <a:rPr lang="ru-RU" smtClean="0"/>
              <a:pPr/>
              <a:t>10.03.2024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FA560-6844-44EE-93BB-5126CF60D6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6E285-933D-44D1-BDB2-FB01EE7CA820}" type="datetimeFigureOut">
              <a:rPr lang="ru-RU" smtClean="0"/>
              <a:pPr/>
              <a:t>10.03.2024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FA560-6844-44EE-93BB-5126CF60D6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6E285-933D-44D1-BDB2-FB01EE7CA820}" type="datetimeFigureOut">
              <a:rPr lang="ru-RU" smtClean="0"/>
              <a:pPr/>
              <a:t>10.03.2024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FA560-6844-44EE-93BB-5126CF60D6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6E285-933D-44D1-BDB2-FB01EE7CA820}" type="datetimeFigureOut">
              <a:rPr lang="ru-RU" smtClean="0"/>
              <a:pPr/>
              <a:t>10.03.2024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FA560-6844-44EE-93BB-5126CF60D6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B6E285-933D-44D1-BDB2-FB01EE7CA820}" type="datetimeFigureOut">
              <a:rPr lang="ru-RU" smtClean="0"/>
              <a:pPr/>
              <a:t>10.03.2024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BFA560-6844-44EE-93BB-5126CF60D69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wipe dir="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PneVNUG9U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28729" y="2500306"/>
            <a:ext cx="7215237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Мастер- класс : </a:t>
            </a:r>
          </a:p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«Игровые 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технологии в рамках духовно-нравственного воспитания 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дошкольников»</a:t>
            </a:r>
          </a:p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«Научи своё сердце добру»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dirty="0">
                <a:solidFill>
                  <a:schemeClr val="tx2">
                    <a:lumMod val="75000"/>
                  </a:schemeClr>
                </a:solidFill>
              </a:rPr>
            </a:b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57290" y="214290"/>
            <a:ext cx="64294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Муниципальное бюджетное дошкольное образовательное  учреждение</a:t>
            </a:r>
            <a:endParaRPr kumimoji="0" lang="ru-RU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«Центр развития ребенка - детский сад №6»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Управление образования администрации округа  Муром</a:t>
            </a:r>
            <a:endParaRPr lang="ru-RU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00694" y="5429264"/>
            <a:ext cx="33405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Подготовил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Кандрушина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О.Н.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PneVNUG9U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00298" y="214290"/>
            <a:ext cx="488890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143108" y="785794"/>
            <a:ext cx="554042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Спасибо </a:t>
            </a:r>
          </a:p>
          <a:p>
            <a:r>
              <a:rPr lang="ru-RU" sz="7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за внимание! </a:t>
            </a:r>
            <a:endParaRPr lang="ru-RU" sz="72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261914708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83768" y="3573016"/>
            <a:ext cx="4071966" cy="2976561"/>
          </a:xfrm>
          <a:prstGeom prst="rect">
            <a:avLst/>
          </a:prstGeom>
          <a:ln>
            <a:solidFill>
              <a:schemeClr val="accent2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PneVNUG9U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785786" y="285728"/>
            <a:ext cx="7500990" cy="52322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YS Text"/>
                <a:ea typeface="Times New Roman" pitchFamily="18" charset="0"/>
                <a:cs typeface="Times New Roman" pitchFamily="18" charset="0"/>
              </a:rPr>
              <a:t>Цель мастер-класса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YS Tex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YS Text"/>
                <a:ea typeface="Times New Roman" pitchFamily="18" charset="0"/>
                <a:cs typeface="Times New Roman" pitchFamily="18" charset="0"/>
              </a:rPr>
              <a:t> показать игровую технологию к реализации тем духовно-нравственного воспитания в образовательном процессе.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285720" y="1285860"/>
            <a:ext cx="3857652" cy="529375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в игровой доступной форме помочь  понять в чём суть положительных и отрицательных поступков человека;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научить детей оценивать свои поступки;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выработать умение признавать свои ошибки;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помочь  избавиться от отрицательных качеств;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критически относиться к совершению отрицательных поступков;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воспитывать доброту, отзывчивость, сострадание.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i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2" y="1916832"/>
            <a:ext cx="4357718" cy="3571876"/>
          </a:xfrm>
          <a:prstGeom prst="rect">
            <a:avLst/>
          </a:prstGeom>
        </p:spPr>
      </p:pic>
    </p:spTree>
  </p:cSld>
  <p:clrMapOvr>
    <a:masterClrMapping/>
  </p:clrMapOvr>
  <p:transition spd="med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PneVNUG9U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28662" y="0"/>
            <a:ext cx="61436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800" b="1" u="sng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Игра-разминка </a:t>
            </a:r>
            <a:r>
              <a:rPr lang="ru-RU" sz="2800" b="1" u="sng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«Приветствие</a:t>
            </a:r>
            <a:r>
              <a:rPr lang="ru-RU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».</a:t>
            </a:r>
            <a:endParaRPr lang="ru-RU" sz="28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571472" y="714356"/>
            <a:ext cx="8001056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Пусть наша добрая улыбка,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Согреет всех своим теплом,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Напомнит нам, как важно в жизни,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Делиться счастьем и добром!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Улыбнулись? Значит, вы готовы к общению.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0-02-05-86e9a13d9a15988896ecde810ef630c112adb388f8d1955213afc300a35b9912_eb97d9e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0682" y="2564904"/>
            <a:ext cx="4222756" cy="3650178"/>
          </a:xfrm>
          <a:prstGeom prst="rect">
            <a:avLst/>
          </a:prstGeom>
          <a:ln>
            <a:solidFill>
              <a:schemeClr val="accent6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7" name="Рисунок 6" descr="0-02-05-14b00b6b244b261978abb2f1dc4daf0578a61b0c53d2e8bd9c940ca4799ba8d2_fce4099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4876" y="2571744"/>
            <a:ext cx="4071966" cy="3643338"/>
          </a:xfrm>
          <a:prstGeom prst="rect">
            <a:avLst/>
          </a:prstGeom>
          <a:ln>
            <a:solidFill>
              <a:schemeClr val="accent4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  <a:innerShdw blurRad="114300">
              <a:prstClr val="black"/>
            </a:innerShdw>
          </a:effectLst>
        </p:spPr>
      </p:pic>
    </p:spTree>
  </p:cSld>
  <p:clrMapOvr>
    <a:masterClrMapping/>
  </p:clrMapOvr>
  <p:transition spd="med">
    <p:pull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PneVNUG9U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43108" y="214290"/>
            <a:ext cx="53428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3600" b="1" u="sng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Упражнение «10 секунд»</a:t>
            </a:r>
            <a:endParaRPr lang="ru-RU" sz="36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1285852" y="1142985"/>
            <a:ext cx="6715172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Полжизни мы теряем из-за спешки.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Спеша, не замечаем мы подчас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Ни лужицы на шляпке сыроежки,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Ни боли в глубине любимых глаз</a:t>
            </a: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…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F:\лена)\социоигровые технологии\фото\P10104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2852936"/>
            <a:ext cx="4788024" cy="359101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PneVNUG9U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57422" y="214290"/>
            <a:ext cx="444076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u="sng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Упражнение «Стиральная машина».</a:t>
            </a:r>
            <a:endParaRPr lang="ru-RU" sz="20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857224" y="785795"/>
            <a:ext cx="77867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Цель: развитие коммуникативных навыков и хороших взаимоотношений между детьми; воспитание желания говорить друг другу комплименты.</a:t>
            </a:r>
          </a:p>
          <a:p>
            <a:r>
              <a:rPr lang="ru-RU" dirty="0"/>
              <a:t> </a:t>
            </a:r>
          </a:p>
          <a:p>
            <a:endParaRPr lang="ru-RU" dirty="0"/>
          </a:p>
        </p:txBody>
      </p:sp>
      <p:pic>
        <p:nvPicPr>
          <p:cNvPr id="7" name="Рисунок 6" descr="0-02-05-ec98d7a0914cebfa2df95faaa3ca952e44655a099bd89b3c478540a20550b85e_2b18bb4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2214554"/>
            <a:ext cx="3786214" cy="3643338"/>
          </a:xfrm>
          <a:prstGeom prst="rect">
            <a:avLst/>
          </a:prstGeom>
          <a:ln>
            <a:solidFill>
              <a:schemeClr val="accent3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8" name="Рисунок 7" descr="0-02-05-595ed648a32f3f21ed868129933b4cb722ee85ce5d09bc32bcdbfe81317e861a_a729c3d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14810" y="2214554"/>
            <a:ext cx="4357718" cy="3571900"/>
          </a:xfrm>
          <a:prstGeom prst="rect">
            <a:avLst/>
          </a:prstGeom>
          <a:ln>
            <a:solidFill>
              <a:schemeClr val="accent2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PneVNUG9U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00232" y="285728"/>
            <a:ext cx="4459875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ru-RU" sz="2800" b="1" u="sng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Игра «Пирамида любви». </a:t>
            </a:r>
            <a:endParaRPr lang="ru-RU" sz="2800" u="sng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Рисунок 3" descr="0-02-05-cb31a758412376685b1892b8b6d5271803b1bad9a43451dad33b4ea1d155e980_effe55bf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42976" y="1214422"/>
            <a:ext cx="7000924" cy="5143536"/>
          </a:xfrm>
          <a:prstGeom prst="rect">
            <a:avLst/>
          </a:prstGeom>
        </p:spPr>
      </p:pic>
    </p:spTree>
  </p:cSld>
  <p:clrMapOvr>
    <a:masterClrMapping/>
  </p:clrMapOvr>
  <p:transition spd="med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PneVNUG9U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28794" y="214290"/>
            <a:ext cx="58338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Упражнение «Дружественная ладошка».</a:t>
            </a:r>
            <a:endParaRPr lang="ru-RU" sz="2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0-02-0a-a823d5209d1f6dec6f14cfdc98e341a26a4f0868d03271da29b30f5c4ca95265_b5d419d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44" y="1571612"/>
            <a:ext cx="3786214" cy="3786214"/>
          </a:xfrm>
          <a:prstGeom prst="rect">
            <a:avLst/>
          </a:prstGeom>
          <a:ln>
            <a:solidFill>
              <a:schemeClr val="accent2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5" name="Рисунок 4" descr="0-02-0a-7fcd8298362b84ac4dfde4f552e5cd192558fa24067a0382539efded59443c59_205e53c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4876" y="1571612"/>
            <a:ext cx="3571882" cy="3857652"/>
          </a:xfrm>
          <a:prstGeom prst="rect">
            <a:avLst/>
          </a:prstGeom>
          <a:ln>
            <a:solidFill>
              <a:srgbClr val="00B05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spd="med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PneVNUG9U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941152" y="-7156176"/>
            <a:ext cx="34755861" cy="26066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 descr="C:\Users\User\Pictures\фото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571480"/>
            <a:ext cx="7358114" cy="507209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928794" y="6072206"/>
            <a:ext cx="355475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Работы детей.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PneVNUG9U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941152" y="-7156176"/>
            <a:ext cx="34755861" cy="26066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476672"/>
            <a:ext cx="7376587" cy="5532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</TotalTime>
  <Words>221</Words>
  <Application>Microsoft Office PowerPoint</Application>
  <PresentationFormat>Экран (4:3)</PresentationFormat>
  <Paragraphs>37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Times New Roman</vt:lpstr>
      <vt:lpstr>YS Text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</dc:creator>
  <cp:lastModifiedBy>Админ</cp:lastModifiedBy>
  <cp:revision>24</cp:revision>
  <dcterms:created xsi:type="dcterms:W3CDTF">2022-03-13T05:08:28Z</dcterms:created>
  <dcterms:modified xsi:type="dcterms:W3CDTF">2024-03-10T12:20:31Z</dcterms:modified>
</cp:coreProperties>
</file>