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10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17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07504" y="3645024"/>
            <a:ext cx="5328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АДВЕНТ-календарь</a:t>
            </a:r>
            <a:endParaRPr lang="ru-RU" sz="4000" b="1" i="1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5696" y="56612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148065" y="5245749"/>
            <a:ext cx="3985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Выполнила:Логачева</a:t>
            </a:r>
            <a:r>
              <a:rPr lang="ru-RU" dirty="0" smtClean="0"/>
              <a:t> Ю.В.</a:t>
            </a:r>
          </a:p>
          <a:p>
            <a:r>
              <a:rPr lang="ru-RU" dirty="0" smtClean="0"/>
              <a:t>Воспитатель  второй младшей группы</a:t>
            </a:r>
          </a:p>
          <a:p>
            <a:r>
              <a:rPr lang="ru-RU" dirty="0" smtClean="0"/>
              <a:t>МДОУ д/с № 25 «Солнышко» </a:t>
            </a:r>
            <a:r>
              <a:rPr lang="ru-RU" dirty="0" err="1" smtClean="0"/>
              <a:t>с.Покойное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476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" y="61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32656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4й день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 Чтение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книг о военных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подвигах.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Цель: привить детям интерес к истории и патриотизм. Книги о войне помогут детям понять, что такое мужество, отвага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храбрость. Воспитание нравственно- патриотических чувств у детей, чувства гордости за свою семью и Родину.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/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1617" y="2281022"/>
            <a:ext cx="79928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5й день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Выучить с детьми стихи и снять видео.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обобщение знания детей о приближающемся празднике День Защитника Отечества; о людях военной профессии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Воспитывать чувство гордости за армию родной страны, желание быть защитниками своей страны.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62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7917" y="332656"/>
            <a:ext cx="84969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6й день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Праздник в детском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саду.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Накануне 23 февраля  в  детском саду  состоялся   спортивный праздник.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Цель: Познакомить с Государственным праздником — Днем защитника Отечества.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Воспитывать доброе отношение к папе.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Развивать физические качества — быстроту, силу, выносливость.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Воспитывать доброжелательное отношение друг к другу.</a:t>
            </a:r>
          </a:p>
          <a:p>
            <a:r>
              <a:rPr lang="ru-RU" dirty="0"/>
              <a:t> 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04864"/>
            <a:ext cx="532859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27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548680"/>
            <a:ext cx="82089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7й день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Развлечение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 младшей группе на 23 февраля «Военный поход»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Цель: формирование у детей первых представлений об Армии, о защитниках Отечества. Формировать волевые качества, целеустремленность, выдержку,                  поддерживать в детях желание и умение преодолевать препятствия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Родители подготовили военную атрибутику к  развлечению в детском саду на тему: «Военный поход»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76872"/>
            <a:ext cx="5688632" cy="398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83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4981"/>
            <a:ext cx="4320480" cy="3462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08920"/>
            <a:ext cx="3960440" cy="3585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01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2276872"/>
            <a:ext cx="7200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Адвент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 празднику 23 Февраля в детском саду – это отличная возможность для детей и родителей провести время вместе, узнать больше о истории своей страны и научиться гордиться ее героями. Участие в таких мероприятиях помогает воспитать в детях чувство патриотизма и уважения к старшим, а также укрепить связь между поколениями.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39752" y="1268760"/>
            <a:ext cx="23106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Заключение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92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3408"/>
            <a:ext cx="9252520" cy="718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3813" y="301003"/>
            <a:ext cx="8064896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1200"/>
              </a:spcAft>
            </a:pPr>
            <a:r>
              <a:rPr lang="ru-RU" b="1" dirty="0" err="1">
                <a:latin typeface="Times New Roman"/>
                <a:ea typeface="Times New Roman"/>
              </a:rPr>
              <a:t>Адвент</a:t>
            </a:r>
            <a:r>
              <a:rPr lang="ru-RU" b="1" dirty="0">
                <a:latin typeface="Times New Roman"/>
                <a:ea typeface="Times New Roman"/>
              </a:rPr>
              <a:t>-календарь</a:t>
            </a:r>
            <a:r>
              <a:rPr lang="ru-RU" dirty="0">
                <a:latin typeface="Times New Roman"/>
                <a:ea typeface="Times New Roman"/>
              </a:rPr>
              <a:t> – это особая традиция, которая позволяет создать атмосферу ожидания праздника, радости и веселья. Он помогает детям младшего возраста подготовиться к предстоящему событию, познакомиться с его традициями и обычаями.</a:t>
            </a:r>
            <a:endParaRPr lang="ru-RU" sz="1600" dirty="0">
              <a:latin typeface="Times New Roman"/>
              <a:ea typeface="Times New Roman"/>
            </a:endParaRPr>
          </a:p>
          <a:p>
            <a:pPr marL="228600">
              <a:spcAft>
                <a:spcPts val="1200"/>
              </a:spcAft>
            </a:pPr>
            <a:r>
              <a:rPr lang="ru-RU" dirty="0">
                <a:latin typeface="Times New Roman"/>
                <a:ea typeface="Times New Roman"/>
              </a:rPr>
              <a:t>В данной </a:t>
            </a:r>
            <a:r>
              <a:rPr lang="ru-RU" dirty="0" smtClean="0">
                <a:latin typeface="Times New Roman"/>
                <a:ea typeface="Times New Roman"/>
              </a:rPr>
              <a:t>презентации </a:t>
            </a:r>
            <a:r>
              <a:rPr lang="ru-RU" dirty="0">
                <a:latin typeface="Times New Roman"/>
                <a:ea typeface="Times New Roman"/>
              </a:rPr>
              <a:t>мы рассмотрим </a:t>
            </a:r>
            <a:r>
              <a:rPr lang="ru-RU" dirty="0" err="1">
                <a:latin typeface="Times New Roman"/>
                <a:ea typeface="Times New Roman"/>
              </a:rPr>
              <a:t>адвент</a:t>
            </a:r>
            <a:r>
              <a:rPr lang="ru-RU" dirty="0">
                <a:latin typeface="Times New Roman"/>
                <a:ea typeface="Times New Roman"/>
              </a:rPr>
              <a:t>-календарь, посвященный празднованию 23 февраля – Дню защитника Отечества. Этот праздник имеет особое значение для всех граждан России, ведь он напоминает о подвигах наших воинов, защищавших Родину в разные времена.</a:t>
            </a:r>
            <a:endParaRPr lang="ru-RU" sz="1600" dirty="0">
              <a:latin typeface="Times New Roman"/>
              <a:ea typeface="Times New Roman"/>
            </a:endParaRPr>
          </a:p>
          <a:p>
            <a:pPr marL="228600">
              <a:spcAft>
                <a:spcPts val="1200"/>
              </a:spcAft>
            </a:pPr>
            <a:r>
              <a:rPr lang="ru-RU" dirty="0">
                <a:latin typeface="Times New Roman"/>
                <a:ea typeface="Times New Roman"/>
              </a:rPr>
              <a:t>Для того чтобы организовать </a:t>
            </a:r>
            <a:r>
              <a:rPr lang="ru-RU" dirty="0" err="1">
                <a:latin typeface="Times New Roman"/>
                <a:ea typeface="Times New Roman"/>
              </a:rPr>
              <a:t>адвент</a:t>
            </a:r>
            <a:r>
              <a:rPr lang="ru-RU" dirty="0">
                <a:latin typeface="Times New Roman"/>
                <a:ea typeface="Times New Roman"/>
              </a:rPr>
              <a:t>-календарь в младшей группе, необходимо учесть ряд важных моментов:</a:t>
            </a:r>
            <a:endParaRPr lang="ru-RU" sz="1600" dirty="0">
              <a:latin typeface="Times New Roman"/>
              <a:ea typeface="Times New Roman"/>
            </a:endParaRPr>
          </a:p>
          <a:p>
            <a:pPr marL="228600" marR="152400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Выбор тематики календаря</a:t>
            </a:r>
            <a:r>
              <a:rPr lang="ru-RU" dirty="0">
                <a:latin typeface="Times New Roman"/>
                <a:ea typeface="Times New Roman"/>
              </a:rPr>
              <a:t>. Поскольку мы говорим о празднике 23 февраля, то и тематика календаря должна быть соответствующей. В нашем случае это будет военная тематика.</a:t>
            </a:r>
            <a:endParaRPr lang="ru-RU" sz="1600" dirty="0">
              <a:latin typeface="Times New Roman"/>
              <a:ea typeface="Times New Roman"/>
            </a:endParaRPr>
          </a:p>
          <a:p>
            <a:pPr marL="228600" marR="152400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Оформление помещения. </a:t>
            </a:r>
            <a:r>
              <a:rPr lang="ru-RU" dirty="0">
                <a:latin typeface="Times New Roman"/>
                <a:ea typeface="Times New Roman"/>
              </a:rPr>
              <a:t>Для создания праздничной атмосферы можно украсить окна в группе. Также можно использовать военную атрибутику, например, флаги, плакаты, воздушные шары.</a:t>
            </a:r>
            <a:endParaRPr lang="ru-RU" sz="1600" dirty="0">
              <a:latin typeface="Times New Roman"/>
              <a:ea typeface="Times New Roman"/>
            </a:endParaRPr>
          </a:p>
          <a:p>
            <a:pPr marL="228600" marR="152400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Подготовка материалов</a:t>
            </a:r>
            <a:r>
              <a:rPr lang="ru-RU" dirty="0">
                <a:latin typeface="Times New Roman"/>
                <a:ea typeface="Times New Roman"/>
              </a:rPr>
              <a:t>. Для </a:t>
            </a:r>
            <a:r>
              <a:rPr lang="ru-RU" dirty="0" err="1">
                <a:latin typeface="Times New Roman"/>
                <a:ea typeface="Times New Roman"/>
              </a:rPr>
              <a:t>адвент</a:t>
            </a:r>
            <a:r>
              <a:rPr lang="ru-RU" dirty="0">
                <a:latin typeface="Times New Roman"/>
                <a:ea typeface="Times New Roman"/>
              </a:rPr>
              <a:t>-календаря нужно подготовить разнообразные задания и игры, связанные с военной тематикой. Это могут быть раскраски, </a:t>
            </a:r>
            <a:r>
              <a:rPr lang="ru-RU" dirty="0" err="1">
                <a:latin typeface="Times New Roman"/>
                <a:ea typeface="Times New Roman"/>
              </a:rPr>
              <a:t>пазлы</a:t>
            </a:r>
            <a:r>
              <a:rPr lang="ru-RU" dirty="0">
                <a:latin typeface="Times New Roman"/>
                <a:ea typeface="Times New Roman"/>
              </a:rPr>
              <a:t>, карточки с изображением военной техники и т. д.</a:t>
            </a:r>
            <a:endParaRPr lang="ru-RU" sz="1600" dirty="0">
              <a:latin typeface="Times New Roman"/>
              <a:ea typeface="Times New Roman"/>
            </a:endParaRPr>
          </a:p>
          <a:p>
            <a:pPr marL="228600" marR="152400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 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1781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88640"/>
            <a:ext cx="8280920" cy="5655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Bef>
                <a:spcPts val="1200"/>
              </a:spcBef>
              <a:spcAft>
                <a:spcPts val="1200"/>
              </a:spcAft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Задачи: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28600">
              <a:spcBef>
                <a:spcPts val="1200"/>
              </a:spcBef>
              <a:spcAft>
                <a:spcPts val="1200"/>
              </a:spcAft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Информирование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: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Адвент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 - календарь позволяет родителям быть в курсе предстоящих мероприятий и активностей, связанных с праздником 23 февраля. Они могут узнать о заданиях, играх и других праздничных мероприятиях, которые будут проводиться в детском саду. Это помогает родителям планировать свое время и подготовиться к участию в праздничных мероприятиях.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ea typeface="Calibri"/>
              <a:cs typeface="Times New Roman"/>
            </a:endParaRPr>
          </a:p>
          <a:p>
            <a:pPr marL="228600">
              <a:spcBef>
                <a:spcPts val="1200"/>
              </a:spcBef>
              <a:spcAft>
                <a:spcPts val="1200"/>
              </a:spcAft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</a:rPr>
              <a:t>Вовлечение родителей: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</a:rPr>
              <a:t>Адвент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</a:rPr>
              <a:t>-календарь предлагает родителям возможность активно участвовать в подготовке к празднику. Это способствует сотрудничеству между детским садом и семьями и создает праздничную атмосферу.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/>
                <a:ea typeface="Times New Roman"/>
                <a:cs typeface="Times New Roman"/>
              </a:rPr>
              <a:t> 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ea typeface="Times New Roman"/>
            </a:endParaRPr>
          </a:p>
          <a:p>
            <a:pPr marL="2286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Развитие творческих навыков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Адвент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-календарь предлагает разнообразные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задания,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которые способствуют развитию творческих навыков детей. Родители могут помочь детям создавать открытки,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поделки,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украшения и другие праздничные элементы. Э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то позволяет родителям и детям проводить время вместе, укреплять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взаимоотношения.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1782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41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548680"/>
            <a:ext cx="705678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Основная часть</a:t>
            </a:r>
          </a:p>
          <a:p>
            <a:r>
              <a:rPr lang="ru-RU" b="1" dirty="0" smtClean="0"/>
              <a:t>1.Выбор </a:t>
            </a:r>
            <a:r>
              <a:rPr lang="ru-RU" b="1" dirty="0"/>
              <a:t>темы календаря</a:t>
            </a:r>
          </a:p>
          <a:p>
            <a:r>
              <a:rPr lang="ru-RU" dirty="0"/>
              <a:t>Основным элементом </a:t>
            </a:r>
            <a:r>
              <a:rPr lang="ru-RU" dirty="0" err="1"/>
              <a:t>адвент</a:t>
            </a:r>
            <a:r>
              <a:rPr lang="ru-RU" dirty="0"/>
              <a:t> </a:t>
            </a:r>
            <a:r>
              <a:rPr lang="ru-RU" dirty="0" smtClean="0"/>
              <a:t>– календаря </a:t>
            </a:r>
            <a:r>
              <a:rPr lang="ru-RU" dirty="0"/>
              <a:t>является его тематика. В данном случае, темой календаря был праздник 23 февраля – День защитника Отечества. Этот праздник имеет особое значение для всех граждан России, поэтому его празднование в детских садах является важным моментом.</a:t>
            </a:r>
          </a:p>
          <a:p>
            <a:r>
              <a:rPr lang="ru-RU" b="1" dirty="0" smtClean="0"/>
              <a:t>2.Создание </a:t>
            </a:r>
            <a:r>
              <a:rPr lang="ru-RU" b="1" dirty="0"/>
              <a:t>календаря</a:t>
            </a:r>
          </a:p>
          <a:p>
            <a:r>
              <a:rPr lang="ru-RU" dirty="0"/>
              <a:t>Календарь  создали из конвертов,  в которых  каждый день была  отмечена задача для детей и родителей. (Важно, чтобы задания были интересными и разнообразными, чтобы поддерживать интерес детей и взрослых</a:t>
            </a:r>
            <a:r>
              <a:rPr lang="ru-RU" dirty="0" smtClean="0"/>
              <a:t>.)</a:t>
            </a:r>
          </a:p>
          <a:p>
            <a:r>
              <a:rPr lang="ru-RU" b="1" dirty="0" smtClean="0"/>
              <a:t>3.Задания для календаря</a:t>
            </a:r>
          </a:p>
          <a:p>
            <a:r>
              <a:rPr lang="ru-RU" dirty="0" smtClean="0"/>
              <a:t>Задания </a:t>
            </a:r>
            <a:r>
              <a:rPr lang="ru-RU" dirty="0"/>
              <a:t>для календаря были  связаны с подготовкой к празднику – это различные поделки, рисунки, стихи или песни, украшение группы.</a:t>
            </a:r>
          </a:p>
        </p:txBody>
      </p:sp>
    </p:spTree>
    <p:extLst>
      <p:ext uri="{BB962C8B-B14F-4D97-AF65-F5344CB8AC3E}">
        <p14:creationId xmlns:p14="http://schemas.microsoft.com/office/powerpoint/2010/main" val="241340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20688"/>
            <a:ext cx="468052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89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" y="-99392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474345"/>
            <a:ext cx="7200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Проведение календаря.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Каждый день, начиная с 14 февраля, доставали из коробки  лист бумаги и выполняли задание .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1й день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Узнать историю праздника 23 февраля «День защитника Отечества»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родительском  уголке была размещена ширма на тему «День защитника Отечества»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Цель: Формирование знаний об истории праздника 23 февраля “День защитника Отечества”.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Познакомить детей с историей праздника и его значением.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Воспитывать чувство гордости и уважения к защитникам Отечества.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Развивать познавательный интерес к истории своей страны и народа.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Способствовать формированию у детей патриотических чувств.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526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2332"/>
            <a:ext cx="8784976" cy="637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38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548680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2й день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Участие в акции - сбор гуманитарной помощи для участников СВО ( предметы первой необходимости, открытки и письма)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Цель: сбор гуманитарной помощи в поддержку мобилизованных</a:t>
            </a:r>
            <a:r>
              <a:rPr lang="ru-RU" dirty="0"/>
              <a:t>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98" y="2040244"/>
            <a:ext cx="7295117" cy="328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8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412369"/>
            <a:ext cx="7632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3й день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Подготовить помещение группы к 23 февраля «Дню защитника Отечества»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Цель:  Создание праздничной атмосферы в группе.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48768"/>
            <a:ext cx="4829321" cy="33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857" y="3428999"/>
            <a:ext cx="3512265" cy="286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25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846</Words>
  <Application>Microsoft Office PowerPoint</Application>
  <PresentationFormat>Экран (4:3)</PresentationFormat>
  <Paragraphs>59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Адвент-календарь</dc:title>
  <dc:creator>888</dc:creator>
  <cp:lastModifiedBy>888</cp:lastModifiedBy>
  <cp:revision>77</cp:revision>
  <dcterms:created xsi:type="dcterms:W3CDTF">2024-02-26T20:22:53Z</dcterms:created>
  <dcterms:modified xsi:type="dcterms:W3CDTF">2024-02-27T19:01:25Z</dcterms:modified>
</cp:coreProperties>
</file>