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3629036"/>
          </a:xfrm>
        </p:spPr>
        <p:txBody>
          <a:bodyPr>
            <a:noAutofit/>
          </a:bodyPr>
          <a:lstStyle/>
          <a:p>
            <a:pPr algn="ctr"/>
            <a:r>
              <a:rPr lang="ru-RU" sz="7200" dirty="0" smtClean="0"/>
              <a:t/>
            </a:r>
            <a:br>
              <a:rPr lang="ru-RU" sz="7200" dirty="0" smtClean="0"/>
            </a:br>
            <a:r>
              <a:rPr lang="ru-RU" sz="7200" dirty="0" smtClean="0"/>
              <a:t/>
            </a:r>
            <a:br>
              <a:rPr lang="ru-RU" sz="7200" dirty="0" smtClean="0"/>
            </a:br>
            <a:r>
              <a:rPr lang="ru-RU" sz="7200" dirty="0" smtClean="0"/>
              <a:t/>
            </a:r>
            <a:br>
              <a:rPr lang="ru-RU" sz="7200" dirty="0" smtClean="0"/>
            </a:br>
            <a:r>
              <a:rPr lang="ru-RU" sz="7200" dirty="0" smtClean="0"/>
              <a:t/>
            </a:r>
            <a:br>
              <a:rPr lang="ru-RU" sz="7200" dirty="0" smtClean="0"/>
            </a:br>
            <a:r>
              <a:rPr lang="ru-RU" sz="7200" dirty="0" smtClean="0"/>
              <a:t/>
            </a:r>
            <a:br>
              <a:rPr lang="ru-RU" sz="7200" dirty="0" smtClean="0"/>
            </a:br>
            <a:r>
              <a:rPr lang="ru-RU" sz="7200" dirty="0" smtClean="0"/>
              <a:t/>
            </a:r>
            <a:br>
              <a:rPr lang="ru-RU" sz="7200" dirty="0" smtClean="0"/>
            </a:br>
            <a:r>
              <a:rPr lang="ru-RU" sz="7200" dirty="0" smtClean="0"/>
              <a:t/>
            </a:r>
            <a:br>
              <a:rPr lang="ru-RU" sz="7200" dirty="0" smtClean="0"/>
            </a:br>
            <a:r>
              <a:rPr lang="ru-RU" sz="8000" dirty="0" smtClean="0">
                <a:solidFill>
                  <a:schemeClr val="accent6">
                    <a:lumMod val="75000"/>
                  </a:schemeClr>
                </a:solidFill>
              </a:rPr>
              <a:t>«Как вырастить счастливого ребенка»</a:t>
            </a:r>
            <a:endParaRPr lang="ru-RU" sz="7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533400" y="4981135"/>
            <a:ext cx="7854696" cy="143523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8215338" y="-714403"/>
            <a:ext cx="87414" cy="203114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5720" y="214291"/>
            <a:ext cx="8027080" cy="6429419"/>
          </a:xfrm>
        </p:spPr>
        <p:txBody>
          <a:bodyPr>
            <a:normAutofit fontScale="92500" lnSpcReduction="20000"/>
          </a:bodyPr>
          <a:lstStyle/>
          <a:p>
            <a:pPr lvl="0"/>
            <a:endParaRPr lang="ru-RU" dirty="0" smtClean="0"/>
          </a:p>
          <a:p>
            <a:pPr lvl="0"/>
            <a:r>
              <a:rPr lang="ru-RU" sz="2800" dirty="0" smtClean="0">
                <a:latin typeface="Bookman Old Style" pitchFamily="18" charset="0"/>
              </a:rPr>
              <a:t>1.Сколько раз тебе повтрять!-2</a:t>
            </a:r>
          </a:p>
          <a:p>
            <a:pPr lvl="0"/>
            <a:r>
              <a:rPr lang="ru-RU" sz="2800" dirty="0" smtClean="0">
                <a:latin typeface="Bookman Old Style" pitchFamily="18" charset="0"/>
              </a:rPr>
              <a:t>2.Посоветуй мне, пожалуйста.-0</a:t>
            </a:r>
          </a:p>
          <a:p>
            <a:pPr lvl="0"/>
            <a:r>
              <a:rPr lang="ru-RU" sz="2800" dirty="0" smtClean="0">
                <a:latin typeface="Bookman Old Style" pitchFamily="18" charset="0"/>
              </a:rPr>
              <a:t>3.Не знаю, чтобы я без тебя делала.-1</a:t>
            </a:r>
          </a:p>
          <a:p>
            <a:pPr lvl="0"/>
            <a:r>
              <a:rPr lang="ru-RU" sz="2800" dirty="0" smtClean="0">
                <a:latin typeface="Bookman Old Style" pitchFamily="18" charset="0"/>
              </a:rPr>
              <a:t>4.И в кого ты только уродился!-2</a:t>
            </a:r>
          </a:p>
          <a:p>
            <a:pPr lvl="0"/>
            <a:r>
              <a:rPr lang="ru-RU" sz="2800" dirty="0" smtClean="0">
                <a:latin typeface="Bookman Old Style" pitchFamily="18" charset="0"/>
              </a:rPr>
              <a:t>5.Какие у тебя замечательные друзья!-2</a:t>
            </a:r>
          </a:p>
          <a:p>
            <a:pPr lvl="0"/>
            <a:r>
              <a:rPr lang="ru-RU" sz="2800" dirty="0" smtClean="0">
                <a:latin typeface="Bookman Old Style" pitchFamily="18" charset="0"/>
              </a:rPr>
              <a:t>6.Подумай, может быть можно поступить</a:t>
            </a:r>
          </a:p>
          <a:p>
            <a:pPr lvl="0"/>
            <a:r>
              <a:rPr lang="ru-RU" sz="2800" dirty="0" smtClean="0">
                <a:latin typeface="Bookman Old Style" pitchFamily="18" charset="0"/>
              </a:rPr>
              <a:t> по-другому-2</a:t>
            </a:r>
          </a:p>
          <a:p>
            <a:pPr lvl="0"/>
            <a:r>
              <a:rPr lang="ru-RU" sz="2800" dirty="0" smtClean="0">
                <a:latin typeface="Bookman Old Style" pitchFamily="18" charset="0"/>
              </a:rPr>
              <a:t>7.Я в твое время….-2</a:t>
            </a:r>
          </a:p>
          <a:p>
            <a:pPr lvl="0"/>
            <a:r>
              <a:rPr lang="ru-RU" sz="2800" dirty="0" smtClean="0">
                <a:latin typeface="Bookman Old Style" pitchFamily="18" charset="0"/>
              </a:rPr>
              <a:t>8.Ты моя опора и помощник(</a:t>
            </a:r>
            <a:r>
              <a:rPr lang="ru-RU" sz="2800" dirty="0" err="1" smtClean="0">
                <a:latin typeface="Bookman Old Style" pitchFamily="18" charset="0"/>
              </a:rPr>
              <a:t>ца</a:t>
            </a:r>
            <a:r>
              <a:rPr lang="ru-RU" sz="2800" dirty="0" smtClean="0">
                <a:latin typeface="Bookman Old Style" pitchFamily="18" charset="0"/>
              </a:rPr>
              <a:t>)!-1</a:t>
            </a:r>
          </a:p>
          <a:p>
            <a:pPr lvl="0"/>
            <a:r>
              <a:rPr lang="ru-RU" sz="2800" dirty="0" smtClean="0">
                <a:latin typeface="Bookman Old Style" pitchFamily="18" charset="0"/>
              </a:rPr>
              <a:t>9.О чем ты только думаешь!-2</a:t>
            </a:r>
          </a:p>
          <a:p>
            <a:pPr lvl="0"/>
            <a:r>
              <a:rPr lang="ru-RU" sz="2800" dirty="0" smtClean="0">
                <a:latin typeface="Bookman Old Style" pitchFamily="18" charset="0"/>
              </a:rPr>
              <a:t>10.Какая (ой) ты у меня умница!-1</a:t>
            </a:r>
          </a:p>
          <a:p>
            <a:pPr lvl="0"/>
            <a:r>
              <a:rPr lang="ru-RU" sz="2800" dirty="0" smtClean="0">
                <a:latin typeface="Bookman Old Style" pitchFamily="18" charset="0"/>
              </a:rPr>
              <a:t>11.А как ты считаешь, сынок (доченька)?-1</a:t>
            </a:r>
          </a:p>
          <a:p>
            <a:pPr lvl="0"/>
            <a:r>
              <a:rPr lang="ru-RU" sz="2800" dirty="0" smtClean="0">
                <a:latin typeface="Bookman Old Style" pitchFamily="18" charset="0"/>
              </a:rPr>
              <a:t>12.У всех дети, как дети, а ты…--2</a:t>
            </a:r>
          </a:p>
          <a:p>
            <a:pPr lvl="0"/>
            <a:r>
              <a:rPr lang="ru-RU" sz="2800" dirty="0" smtClean="0">
                <a:latin typeface="Bookman Old Style" pitchFamily="18" charset="0"/>
              </a:rPr>
              <a:t>13.Какой ты у меня сообразительный!-0</a:t>
            </a:r>
          </a:p>
          <a:p>
            <a:endParaRPr lang="ru-RU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Самые значимые способы выражения любви к ребенку: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152964"/>
          </a:xfrm>
        </p:spPr>
        <p:txBody>
          <a:bodyPr>
            <a:noAutofit/>
          </a:bodyPr>
          <a:lstStyle/>
          <a:p>
            <a:r>
              <a:rPr lang="ru-RU" sz="4400" dirty="0" smtClean="0"/>
              <a:t>-Контакт глаз.</a:t>
            </a:r>
          </a:p>
          <a:p>
            <a:r>
              <a:rPr lang="ru-RU" sz="4400" dirty="0" smtClean="0"/>
              <a:t>- Физический контакт</a:t>
            </a:r>
          </a:p>
          <a:p>
            <a:r>
              <a:rPr lang="ru-RU" sz="4400" dirty="0" smtClean="0"/>
              <a:t>- Внимание. </a:t>
            </a:r>
            <a:endParaRPr lang="ru-RU" sz="4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439028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>
                <a:latin typeface="Bookman Old Style" pitchFamily="18" charset="0"/>
              </a:rPr>
              <a:t>Контакт глаз</a:t>
            </a:r>
            <a:r>
              <a:rPr lang="ru-RU" sz="5400" dirty="0" smtClean="0"/>
              <a:t>.</a:t>
            </a:r>
            <a:br>
              <a:rPr lang="ru-RU" sz="5400" dirty="0" smtClean="0"/>
            </a:br>
            <a:endParaRPr lang="ru-RU" sz="4800" dirty="0"/>
          </a:p>
        </p:txBody>
      </p:sp>
      <p:pic>
        <p:nvPicPr>
          <p:cNvPr id="1026" name="Picture 2" descr="F:\фото собр\8035694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00174"/>
            <a:ext cx="4038600" cy="2692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F:\фото собр\1252766762_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142976" y="4286256"/>
            <a:ext cx="2365691" cy="23866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F:\фото собр\d0bcd0b0d0bcd0b0-d0b8-d0bcd0b0d0bbd18bd18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2214554"/>
            <a:ext cx="4252914" cy="36187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>
                <a:latin typeface="Bookman Old Style" pitchFamily="18" charset="0"/>
              </a:rPr>
              <a:t>Физический контакт</a:t>
            </a:r>
            <a:endParaRPr lang="ru-RU" sz="5400" dirty="0">
              <a:latin typeface="Bookman Old Style" pitchFamily="18" charset="0"/>
            </a:endParaRPr>
          </a:p>
        </p:txBody>
      </p:sp>
      <p:pic>
        <p:nvPicPr>
          <p:cNvPr id="2051" name="Picture 3" descr="F:\фото собр\7rf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928802"/>
            <a:ext cx="4038600" cy="2750146"/>
          </a:xfrm>
          <a:prstGeom prst="rect">
            <a:avLst/>
          </a:prstGeom>
          <a:noFill/>
        </p:spPr>
      </p:pic>
      <p:pic>
        <p:nvPicPr>
          <p:cNvPr id="2052" name="Picture 4" descr="F:\фото собр\9cb87c794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357686" y="1857364"/>
            <a:ext cx="4038600" cy="2695843"/>
          </a:xfrm>
          <a:prstGeom prst="rect">
            <a:avLst/>
          </a:prstGeom>
          <a:noFill/>
        </p:spPr>
      </p:pic>
      <p:pic>
        <p:nvPicPr>
          <p:cNvPr id="2053" name="Picture 5" descr="F:\фото собр\71ec378bd83e0a727608b5db01.jpg"/>
          <p:cNvPicPr>
            <a:picLocks noChangeAspect="1" noChangeArrowheads="1"/>
          </p:cNvPicPr>
          <p:nvPr/>
        </p:nvPicPr>
        <p:blipFill>
          <a:blip r:embed="rId4"/>
          <a:srcRect l="8407" t="10811" b="8298"/>
          <a:stretch>
            <a:fillRect/>
          </a:stretch>
        </p:blipFill>
        <p:spPr bwMode="auto">
          <a:xfrm>
            <a:off x="3071802" y="4643446"/>
            <a:ext cx="3891706" cy="22095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F:\фото собр\images (1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57422" y="571480"/>
            <a:ext cx="4040214" cy="2286016"/>
          </a:xfrm>
          <a:prstGeom prst="rect">
            <a:avLst/>
          </a:prstGeom>
          <a:noFill/>
        </p:spPr>
      </p:pic>
      <p:pic>
        <p:nvPicPr>
          <p:cNvPr id="3075" name="Picture 3" descr="F:\фото собр\images (2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71472" y="3214686"/>
            <a:ext cx="3714776" cy="2786082"/>
          </a:xfrm>
          <a:prstGeom prst="rect">
            <a:avLst/>
          </a:prstGeom>
          <a:noFill/>
        </p:spPr>
      </p:pic>
      <p:pic>
        <p:nvPicPr>
          <p:cNvPr id="3076" name="Picture 4" descr="F:\фото собр\mamazpt_dochka_142624536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3286124"/>
            <a:ext cx="3048000" cy="2643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dirty="0" smtClean="0">
                <a:latin typeface="Bookman Old Style" pitchFamily="18" charset="0"/>
              </a:rPr>
              <a:t>Внимание.</a:t>
            </a:r>
            <a:endParaRPr lang="ru-RU" sz="6000" dirty="0">
              <a:latin typeface="Bookman Old Style" pitchFamily="18" charset="0"/>
            </a:endParaRPr>
          </a:p>
        </p:txBody>
      </p:sp>
      <p:pic>
        <p:nvPicPr>
          <p:cNvPr id="4098" name="Picture 2" descr="F:\фото собр\w5gRvSE7Y8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928802"/>
            <a:ext cx="4038600" cy="2574608"/>
          </a:xfrm>
          <a:prstGeom prst="rect">
            <a:avLst/>
          </a:prstGeom>
          <a:noFill/>
        </p:spPr>
      </p:pic>
      <p:pic>
        <p:nvPicPr>
          <p:cNvPr id="4099" name="Picture 3" descr="F:\фото собр\Без названия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00628" y="1928802"/>
            <a:ext cx="3429024" cy="2571768"/>
          </a:xfrm>
          <a:prstGeom prst="rect">
            <a:avLst/>
          </a:prstGeom>
          <a:noFill/>
        </p:spPr>
      </p:pic>
      <p:pic>
        <p:nvPicPr>
          <p:cNvPr id="4100" name="Picture 4" descr="F:\фото собр\psihologiya_vospitaniya_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26" y="4286256"/>
            <a:ext cx="3494774" cy="24288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6000" dirty="0" smtClean="0">
                <a:latin typeface="Bookman Old Style" pitchFamily="18" charset="0"/>
              </a:rPr>
              <a:t>«Подзарядка любовью»</a:t>
            </a:r>
            <a:endParaRPr lang="ru-RU" sz="6000" dirty="0">
              <a:latin typeface="Bookman Old Style" pitchFamily="18" charset="0"/>
            </a:endParaRPr>
          </a:p>
        </p:txBody>
      </p:sp>
      <p:pic>
        <p:nvPicPr>
          <p:cNvPr id="5122" name="Picture 2" descr="F:\фото собр\Без названия (1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214942" y="2357430"/>
            <a:ext cx="3357586" cy="2643206"/>
          </a:xfrm>
          <a:prstGeom prst="rect">
            <a:avLst/>
          </a:prstGeom>
          <a:noFill/>
        </p:spPr>
      </p:pic>
      <p:pic>
        <p:nvPicPr>
          <p:cNvPr id="5123" name="Picture 3" descr="F:\фото собр\page_big_5461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0034" y="2357430"/>
            <a:ext cx="4283783" cy="28487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2271714"/>
          </a:xfrm>
        </p:spPr>
        <p:txBody>
          <a:bodyPr>
            <a:noAutofit/>
          </a:bodyPr>
          <a:lstStyle/>
          <a:p>
            <a:pPr algn="ctr"/>
            <a:r>
              <a:rPr lang="ru-RU" sz="360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Говорите о своей любви, выражайте </a:t>
            </a:r>
            <a:r>
              <a:rPr lang="ru-RU" sz="360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ее</a:t>
            </a:r>
            <a:r>
              <a:rPr lang="ru-RU" sz="3600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.</a:t>
            </a:r>
            <a:r>
              <a:rPr lang="ru-RU" sz="360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/>
            </a:r>
            <a:br>
              <a:rPr lang="ru-RU" sz="360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</a:br>
            <a:r>
              <a:rPr lang="ru-RU" sz="360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Ребенок получивший много любви в семье, будет щедро делиться ею с людьми всю жизнь.</a:t>
            </a:r>
            <a:endParaRPr lang="ru-RU" sz="3600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4286256"/>
            <a:ext cx="7854696" cy="1752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6" name="Picture 2" descr="F:\фото собр\ruk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3714752"/>
            <a:ext cx="7286676" cy="27524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30</TotalTime>
  <Words>137</Words>
  <Application>Microsoft Office PowerPoint</Application>
  <PresentationFormat>Экран (4:3)</PresentationFormat>
  <Paragraphs>25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Поток</vt:lpstr>
      <vt:lpstr>       «Как вырастить счастливого ребенка»</vt:lpstr>
      <vt:lpstr>Презентация PowerPoint</vt:lpstr>
      <vt:lpstr>Самые значимые способы выражения любви к ребенку: </vt:lpstr>
      <vt:lpstr>   Контакт глаз. </vt:lpstr>
      <vt:lpstr>Физический контакт</vt:lpstr>
      <vt:lpstr>Презентация PowerPoint</vt:lpstr>
      <vt:lpstr>Внимание.</vt:lpstr>
      <vt:lpstr>«Подзарядка любовью»</vt:lpstr>
      <vt:lpstr>Говорите о своей любви, выражайте ее. Ребенок получивший много любви в семье, будет щедро делиться ею с людьми всю жизнь.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«Как вырастить счастливого ребенка»</dc:title>
  <cp:lastModifiedBy>User</cp:lastModifiedBy>
  <cp:revision>5</cp:revision>
  <dcterms:modified xsi:type="dcterms:W3CDTF">2017-02-02T02:37:16Z</dcterms:modified>
</cp:coreProperties>
</file>