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6" r:id="rId2"/>
    <p:sldId id="256" r:id="rId3"/>
    <p:sldId id="264" r:id="rId4"/>
    <p:sldId id="257" r:id="rId5"/>
    <p:sldId id="258" r:id="rId6"/>
    <p:sldId id="263" r:id="rId7"/>
    <p:sldId id="259" r:id="rId8"/>
    <p:sldId id="260" r:id="rId9"/>
    <p:sldId id="261" r:id="rId10"/>
    <p:sldId id="265" r:id="rId11"/>
    <p:sldId id="266" r:id="rId12"/>
    <p:sldId id="267" r:id="rId13"/>
    <p:sldId id="268" r:id="rId14"/>
    <p:sldId id="274" r:id="rId15"/>
    <p:sldId id="269" r:id="rId16"/>
    <p:sldId id="270" r:id="rId17"/>
    <p:sldId id="271" r:id="rId18"/>
    <p:sldId id="273" r:id="rId19"/>
    <p:sldId id="272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19T22:59:44.17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138CAF-5328-4EFC-8E9F-B25ED108E514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931B29-F37D-43DC-A1AF-63EFFB80EC1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Z_A7U0s-swfmFe5-h4mMNkFROgiXYdQxcl-i9iqien8/edit?usp=shari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hyperlink" Target="http://images.yandex.ru/yandsearch?source=wiz&amp;text=%D0%BA%D0%BD%D0%B8%D0%B3%D0%B8%20%D0%BB%D0%B5%D1%80%D0%BC%D0%BE%D0%BD%D1%82%D0%BE%D0%B2%D0%B0%20%D0%BA%D0%B0%D1%80%D1%82%D0%B8%D0%BD%D0%BA%D0%B8&amp;noreask=1&amp;pos=6&amp;rpt=simage&amp;lr=49&amp;uinfo=ww-1979-wh-1006-fw-1754-fh-598-pd-0.800000011920929&amp;img_url=http://static.ozone.ru/multimedia/books_covers/1002249459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301208"/>
            <a:ext cx="6512511" cy="1080120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>
                <a:latin typeface="Monotype Corsiva" panose="03010101010201010101" pitchFamily="66" charset="0"/>
              </a:rPr>
              <a:t>М.Ю. Лермонтов</a:t>
            </a:r>
          </a:p>
        </p:txBody>
      </p:sp>
      <p:pic>
        <p:nvPicPr>
          <p:cNvPr id="4" name="Объект 3" descr="http://stat21.privet.ru/lr/0c29c3a1af9e62e0062407790330ee9a"/>
          <p:cNvPicPr>
            <a:picLocks noGrp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6" b="3859"/>
          <a:stretch/>
        </p:blipFill>
        <p:spPr bwMode="auto">
          <a:xfrm>
            <a:off x="683568" y="620688"/>
            <a:ext cx="4104456" cy="427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961B90-DFE0-4977-9C31-5222C0C46B7D}"/>
              </a:ext>
            </a:extLst>
          </p:cNvPr>
          <p:cNvSpPr/>
          <p:nvPr/>
        </p:nvSpPr>
        <p:spPr>
          <a:xfrm>
            <a:off x="5089606" y="6237312"/>
            <a:ext cx="258705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" b="1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Текст для презентации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2987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89240"/>
            <a:ext cx="8712967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Monotype Corsiva" panose="03010101010201010101" pitchFamily="66" charset="0"/>
              </a:rPr>
              <a:t>Парус. Акварель Лермонтова.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layer.myshared.ru/315142/data/images/img9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0766"/>
            <a:ext cx="8352928" cy="496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928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733256"/>
            <a:ext cx="651251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Monotype Corsiva" panose="03010101010201010101" pitchFamily="66" charset="0"/>
              </a:rPr>
              <a:t>Горные вершины.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look.com.ua/pic/201210/1280x1024/look.com.ua-597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8" y="206202"/>
            <a:ext cx="8064896" cy="5540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467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640959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Monotype Corsiva" panose="03010101010201010101" pitchFamily="66" charset="0"/>
              </a:rPr>
              <a:t>Кабинет Лермонтова.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ouse_0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828"/>
            <a:ext cx="842493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6479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static.ozone.ru/multimedia/books_covers/100224945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12" y="260648"/>
            <a:ext cx="3065686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143000" y="1340768"/>
            <a:ext cx="6400800" cy="2865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83" name="Picture 11" descr="C:\Работа\Занятия\Познавательное развитие\i302UN87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6787635" y="567952"/>
            <a:ext cx="1885384" cy="297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Работа\Занятия\Познавательное развитие\lermontov-mihail-maskarad_200_au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3357582" y="3660249"/>
            <a:ext cx="1905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Работа\Занятия\Познавательное развитие\iF11DOBD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762" y="3843093"/>
            <a:ext cx="2195703" cy="291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Работа\Занятия\Познавательное развитие\2824935_sbig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475" y="3388475"/>
            <a:ext cx="81049" cy="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Работа\Занятия\Познавательное развитие\i9UOKWBMJ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134369" y="346449"/>
            <a:ext cx="2269462" cy="298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986524" y="3747745"/>
            <a:ext cx="1692859" cy="274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2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Лента новостей - Пенза-Пресс - новости Пензы и Пензен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133" y="540668"/>
            <a:ext cx="8705445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937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984776" cy="5238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29200"/>
            <a:ext cx="8568951" cy="144016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Monotype Corsiva" panose="03010101010201010101" pitchFamily="66" charset="0"/>
              </a:rPr>
              <a:t>Пензенская областная библиотека им. М.Ю. Лермонтова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39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Работа\Занятия\27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 bwMode="auto">
          <a:xfrm>
            <a:off x="467544" y="332656"/>
            <a:ext cx="8064896" cy="509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424935" cy="100811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Monotype Corsiva" panose="03010101010201010101" pitchFamily="66" charset="0"/>
              </a:rPr>
              <a:t>Старое здание библиотеки.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501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5A03~1\AppData\Local\Temp\_tc\k_novosti_k_koncu_iyulya-nachalu_avgu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424936" cy="6318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899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4" y="210716"/>
            <a:ext cx="8712968" cy="6534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779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static.diary.ru/userdir/1/9/1/3/1913998/5979926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OST-Kanikuly-strogogo-rezhima-Dushevnaya-muzyka-zvuki-prirodygitara(muzofon.com)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5750" y="5832275"/>
            <a:ext cx="609600" cy="6096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3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img1.liveinternet.ru/images/attach/c/4/79/588/79588583_09_Lubenskiy_gusarskiy_1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44" y="96763"/>
            <a:ext cx="5688632" cy="6695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005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stat21.privet.ru/lr/0c29c3a1af9e62e0062407790330ee9a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400600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653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C:\Работа\Занятия\Познавательное развитие\4e6361579c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392488" cy="6555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661248"/>
            <a:ext cx="8784975" cy="101133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436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4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Юрий Петрович      Мария Михайловна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9673" l="0" r="99764">
                        <a14:foregroundMark x1="22877" y1="26187" x2="42217" y2="5565"/>
                        <a14:foregroundMark x1="47170" y1="7529" x2="71934" y2="16203"/>
                        <a14:foregroundMark x1="71698" y1="18658" x2="69104" y2="32079"/>
                        <a14:foregroundMark x1="71698" y1="33224" x2="67689" y2="36170"/>
                        <a14:foregroundMark x1="26179" y1="41408" x2="15802" y2="94435"/>
                        <a14:foregroundMark x1="4245" y1="96890" x2="96698" y2="96236"/>
                        <a14:foregroundMark x1="77123" y1="49918" x2="92453" y2="89198"/>
                        <a14:foregroundMark x1="16981" y1="18658" x2="21934" y2="25532"/>
                        <a14:foregroundMark x1="23821" y1="11784" x2="28774" y2="8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497882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53" b="87690" l="15900" r="85565">
                        <a14:foregroundMark x1="39958" y1="28331" x2="42259" y2="20405"/>
                        <a14:foregroundMark x1="43515" y1="40978" x2="60251" y2="47386"/>
                        <a14:foregroundMark x1="51464" y1="18887" x2="61925" y2="28668"/>
                        <a14:foregroundMark x1="29498" y1="57167" x2="28870" y2="52277"/>
                        <a14:foregroundMark x1="31799" y1="50759" x2="34728" y2="50253"/>
                        <a14:foregroundMark x1="40377" y1="29174" x2="40167" y2="31366"/>
                        <a14:backgroundMark x1="20502" y1="62901" x2="33891" y2="15177"/>
                        <a14:backgroundMark x1="17364" y1="78078" x2="20502" y2="64250"/>
                        <a14:backgroundMark x1="60879" y1="15177" x2="82636" y2="29848"/>
                        <a14:backgroundMark x1="70921" y1="27825" x2="82008" y2="53626"/>
                        <a14:backgroundMark x1="82845" y1="56661" x2="83473" y2="74030"/>
                        <a14:backgroundMark x1="36192" y1="18212" x2="47699" y2="14840"/>
                        <a14:backgroundMark x1="53766" y1="14334" x2="62343" y2="17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11990" r="14636" b="12565"/>
          <a:stretch/>
        </p:blipFill>
        <p:spPr bwMode="auto">
          <a:xfrm>
            <a:off x="4572000" y="1196752"/>
            <a:ext cx="3744416" cy="5012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42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492" y="404664"/>
            <a:ext cx="6777317" cy="5427965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4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Миша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17140" r="18814" b="17098"/>
          <a:stretch/>
        </p:blipFill>
        <p:spPr bwMode="auto">
          <a:xfrm>
            <a:off x="2339752" y="1196752"/>
            <a:ext cx="4248472" cy="4968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747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5373216"/>
            <a:ext cx="8784976" cy="1224136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>
                <a:solidFill>
                  <a:schemeClr val="tx1"/>
                </a:solidFill>
                <a:effectLst/>
                <a:latin typeface="Monotype Corsiva" panose="03010101010201010101" pitchFamily="66" charset="0"/>
              </a:rPr>
              <a:t>Детство Миши протекало в Тарханах , в поместье бабушки .</a:t>
            </a:r>
            <a:r>
              <a:rPr lang="ru-RU" sz="4400" dirty="0">
                <a:latin typeface="Monotype Corsiva" panose="03010101010201010101" pitchFamily="66" charset="0"/>
              </a:rPr>
              <a:t> </a:t>
            </a:r>
          </a:p>
        </p:txBody>
      </p:sp>
      <p:pic>
        <p:nvPicPr>
          <p:cNvPr id="4" name="Picture 2" descr="Лента новостей - Пенза-Пресс - новости Пензы и Пензенской области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6534664" cy="437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2432050" cy="2994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32240" y="2967335"/>
            <a:ext cx="22880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Елизавета  Арсеньевна</a:t>
            </a:r>
          </a:p>
        </p:txBody>
      </p:sp>
    </p:spTree>
    <p:extLst>
      <p:ext uri="{BB962C8B-B14F-4D97-AF65-F5344CB8AC3E}">
        <p14:creationId xmlns:p14="http://schemas.microsoft.com/office/powerpoint/2010/main" val="3718360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79208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4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Миша</a:t>
            </a:r>
          </a:p>
          <a:p>
            <a:endParaRPr lang="ru-RU" dirty="0"/>
          </a:p>
        </p:txBody>
      </p:sp>
      <p:pic>
        <p:nvPicPr>
          <p:cNvPr id="6" name="Рисунок 5" descr="http://img1.liveinternet.ru/images/attach/c/7/96/349/96349053_66674040_lermontov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65498"/>
            <a:ext cx="4380136" cy="5515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43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712967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effectLst/>
                <a:latin typeface="Monotype Corsiva" panose="03010101010201010101" pitchFamily="66" charset="0"/>
              </a:rPr>
              <a:t>Траншеи – место военных игр маленького Лермонтова и его товарищей.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807102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781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21288"/>
            <a:ext cx="8784975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/>
                </a:solidFill>
                <a:latin typeface="Monotype Corsiva" panose="03010101010201010101" pitchFamily="66" charset="0"/>
              </a:rPr>
              <a:t>Михаил Юрьевич Лермонтов</a:t>
            </a:r>
          </a:p>
        </p:txBody>
      </p:sp>
      <p:pic>
        <p:nvPicPr>
          <p:cNvPr id="4" name="Объект 3" descr="http://penzanews.ru/images/stories/photofiles/lermontov21102011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577739" cy="5073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5265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724</TotalTime>
  <Words>66</Words>
  <Application>Microsoft Office PowerPoint</Application>
  <PresentationFormat>Экран (4:3)</PresentationFormat>
  <Paragraphs>15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Georgia</vt:lpstr>
      <vt:lpstr>Monotype Corsiva</vt:lpstr>
      <vt:lpstr>Times New Roman</vt:lpstr>
      <vt:lpstr>Trebuchet MS</vt:lpstr>
      <vt:lpstr>Воздушный поток</vt:lpstr>
      <vt:lpstr>М.Ю. Лермонтов</vt:lpstr>
      <vt:lpstr>Презентация PowerPoint</vt:lpstr>
      <vt:lpstr> </vt:lpstr>
      <vt:lpstr>Презентация PowerPoint</vt:lpstr>
      <vt:lpstr>Презентация PowerPoint</vt:lpstr>
      <vt:lpstr>Детство Миши протекало в Тарханах , в поместье бабушки . </vt:lpstr>
      <vt:lpstr>Презентация PowerPoint</vt:lpstr>
      <vt:lpstr>Траншеи – место военных игр маленького Лермонтова и его товарищей.</vt:lpstr>
      <vt:lpstr>Михаил Юрьевич Лермонтов</vt:lpstr>
      <vt:lpstr>Парус. Акварель Лермонтова.</vt:lpstr>
      <vt:lpstr>Горные вершины.</vt:lpstr>
      <vt:lpstr>Кабинет Лермонтова.</vt:lpstr>
      <vt:lpstr>Презентация PowerPoint</vt:lpstr>
      <vt:lpstr>Презентация PowerPoint</vt:lpstr>
      <vt:lpstr>Пензенская областная библиотека им. М.Ю. Лермонтова</vt:lpstr>
      <vt:lpstr>Старое здание библиотеки.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</dc:creator>
  <cp:lastModifiedBy>Пользователь</cp:lastModifiedBy>
  <cp:revision>28</cp:revision>
  <dcterms:created xsi:type="dcterms:W3CDTF">2014-10-08T03:51:09Z</dcterms:created>
  <dcterms:modified xsi:type="dcterms:W3CDTF">2024-03-19T20:03:47Z</dcterms:modified>
</cp:coreProperties>
</file>