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72" r:id="rId2"/>
    <p:sldId id="265" r:id="rId3"/>
    <p:sldId id="268" r:id="rId4"/>
    <p:sldId id="266" r:id="rId5"/>
    <p:sldId id="257" r:id="rId6"/>
    <p:sldId id="267" r:id="rId7"/>
    <p:sldId id="258" r:id="rId8"/>
    <p:sldId id="269" r:id="rId9"/>
    <p:sldId id="270" r:id="rId10"/>
    <p:sldId id="256" r:id="rId11"/>
    <p:sldId id="264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2" d="100"/>
          <a:sy n="52" d="100"/>
        </p:scale>
        <p:origin x="77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80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78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6773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758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2110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214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439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523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90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452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39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01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01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848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73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91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38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sk_du01@mail.ru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20850" y="132736"/>
            <a:ext cx="10471150" cy="20057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kern="0" dirty="0">
                <a:solidFill>
                  <a:srgbClr val="43434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МУНИЦИПАЛЬНОЕ БЮДЖЕТНОЕ ДОШКОЛЬНОЕ</a:t>
            </a:r>
            <a:br>
              <a:rPr lang="ru-RU" sz="2700" kern="0" dirty="0">
                <a:solidFill>
                  <a:srgbClr val="43434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</a:br>
            <a:r>
              <a:rPr lang="ru-RU" sz="2700" kern="0" dirty="0">
                <a:solidFill>
                  <a:srgbClr val="43434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ОБРАЗОВАТЕЛЬНОЕ УЧРЕЖДЕНИЕ</a:t>
            </a:r>
            <a:br>
              <a:rPr lang="ru-RU" sz="2700" kern="0" dirty="0">
                <a:solidFill>
                  <a:srgbClr val="43434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</a:br>
            <a:r>
              <a:rPr lang="ru-RU" sz="2700" kern="0" dirty="0">
                <a:solidFill>
                  <a:srgbClr val="43434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«ДЕТСКИЙ САД КОМБИНИРОВАННОГО ВИДА № 1 «СИБИРЯЧОК»</a:t>
            </a:r>
            <a:br>
              <a:rPr lang="ru-RU" sz="2700" kern="0" dirty="0">
                <a:solidFill>
                  <a:srgbClr val="43434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</a:br>
            <a:r>
              <a:rPr lang="ru-RU" sz="2700" kern="0" dirty="0">
                <a:solidFill>
                  <a:srgbClr val="43434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Микрорайон Северный.20/1,г. Бердск, Новосибирская область, 633011</a:t>
            </a:r>
            <a:br>
              <a:rPr lang="ru-RU" sz="2700" kern="0" dirty="0">
                <a:solidFill>
                  <a:srgbClr val="43434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</a:br>
            <a:r>
              <a:rPr lang="ru-RU" sz="2700" kern="0" dirty="0">
                <a:solidFill>
                  <a:srgbClr val="43434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Тел.: 8(383-41)3-70-34 e-</a:t>
            </a:r>
            <a:r>
              <a:rPr lang="ru-RU" sz="2700" kern="0" dirty="0" err="1">
                <a:solidFill>
                  <a:srgbClr val="43434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mail</a:t>
            </a:r>
            <a:r>
              <a:rPr lang="ru-RU" sz="2700" kern="0" dirty="0">
                <a:solidFill>
                  <a:srgbClr val="43434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: </a:t>
            </a:r>
            <a:r>
              <a:rPr lang="ru-RU" sz="2700" kern="0" dirty="0" smtClean="0">
                <a:solidFill>
                  <a:srgbClr val="43434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  <a:hlinkClick r:id="rId2"/>
              </a:rPr>
              <a:t>bsk_du01@mail.ru</a:t>
            </a:r>
            <a:r>
              <a:rPr lang="ru-RU" sz="2700" kern="0" dirty="0" smtClean="0">
                <a:solidFill>
                  <a:srgbClr val="43434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/>
            </a:r>
            <a:br>
              <a:rPr lang="ru-RU" sz="2700" kern="0" dirty="0" smtClean="0">
                <a:solidFill>
                  <a:srgbClr val="43434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</a:br>
            <a:r>
              <a:rPr lang="ru-RU" kern="0" dirty="0" smtClean="0">
                <a:solidFill>
                  <a:srgbClr val="43434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/>
            </a:r>
            <a:br>
              <a:rPr lang="ru-RU" kern="0" dirty="0" smtClean="0">
                <a:solidFill>
                  <a:srgbClr val="43434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</a:br>
            <a:r>
              <a:rPr lang="ru-RU" kern="0" dirty="0" smtClean="0">
                <a:solidFill>
                  <a:srgbClr val="43434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Презентация на тему:</a:t>
            </a:r>
            <a:br>
              <a:rPr lang="ru-RU" kern="0" dirty="0" smtClean="0">
                <a:solidFill>
                  <a:srgbClr val="43434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</a:br>
            <a:r>
              <a:rPr lang="ru-RU" kern="0" dirty="0" smtClean="0">
                <a:solidFill>
                  <a:srgbClr val="43434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 «Маленькие шаги к большим открытиям»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 старшей группы №12 «Почемучки» 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Корниевский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Саша, 5 лет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Кияница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О.А., Петрушенко Л.В.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kern="0" dirty="0" smtClean="0">
                <a:solidFill>
                  <a:srgbClr val="43434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/>
            </a:r>
            <a:br>
              <a:rPr lang="ru-RU" kern="0" dirty="0" smtClean="0">
                <a:solidFill>
                  <a:srgbClr val="43434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</a:br>
            <a:r>
              <a:rPr lang="ru-RU" kern="0" dirty="0" smtClean="0">
                <a:solidFill>
                  <a:srgbClr val="43434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br>
              <a:rPr lang="ru-RU" kern="0" dirty="0" smtClean="0">
                <a:solidFill>
                  <a:srgbClr val="43434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</a:br>
            <a:r>
              <a:rPr lang="ru-RU" kern="0" dirty="0">
                <a:solidFill>
                  <a:srgbClr val="43434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/>
            </a:r>
            <a:br>
              <a:rPr lang="ru-RU" kern="0" dirty="0">
                <a:solidFill>
                  <a:srgbClr val="434343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506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950" y="2521974"/>
            <a:ext cx="3167727" cy="385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6" y="2416065"/>
            <a:ext cx="3188826" cy="385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212258" y="353962"/>
            <a:ext cx="98371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12 день 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На </a:t>
            </a:r>
            <a:r>
              <a:rPr lang="ru-RU" b="1" dirty="0" smtClean="0">
                <a:solidFill>
                  <a:srgbClr val="00B050"/>
                </a:solidFill>
              </a:rPr>
              <a:t>12 </a:t>
            </a:r>
            <a:r>
              <a:rPr lang="ru-RU" b="1" dirty="0">
                <a:solidFill>
                  <a:srgbClr val="00B050"/>
                </a:solidFill>
              </a:rPr>
              <a:t>день побеги фасоли достигали </a:t>
            </a:r>
            <a:r>
              <a:rPr lang="ru-RU" b="1" dirty="0" smtClean="0">
                <a:solidFill>
                  <a:srgbClr val="00B050"/>
                </a:solidFill>
              </a:rPr>
              <a:t>15-20 сантиметров. Растения пересадили в емкости побольше, по одному в каждую отдельно. Вставили палочки для поддержки веточек. Ведь они стали большие, хрупкие и могли сломаться. Листва стала пышной. Не забываем поливать растение. Ждем к концу месяца первых цветов, а дальше и самих плодов. Результатами работы поделился с ребятами в группе.</a:t>
            </a:r>
            <a:endParaRPr lang="ru-RU" dirty="0"/>
          </a:p>
        </p:txBody>
      </p:sp>
      <p:pic>
        <p:nvPicPr>
          <p:cNvPr id="1028" name="Picture 4" descr="https://zverjata.ru/wp-content/uploads/pepper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155" y="2416065"/>
            <a:ext cx="4011561" cy="3857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257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948" y="132736"/>
            <a:ext cx="11562735" cy="5751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работы. Решение проблем при выращивании фасоли.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1315" y="707923"/>
            <a:ext cx="10353367" cy="600259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проращивании семян фасоли появилась проблема : не все зерна прорастают. Как ее решить: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нужно выбирать самые красивые, целые, здоровые семена для посадки.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нужно подготовить семена, чтобы они потом лучше прорастали ( положить во влажную ткань , смачивать водой, убрать в темное и теплое место)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улучшить условия для выращивания фасоли:</a:t>
            </a:r>
          </a:p>
          <a:p>
            <a:pPr marL="285750" indent="-285750">
              <a:buFontTx/>
              <a:buChar char="-"/>
            </a:pPr>
            <a:r>
              <a:rPr lang="ru-RU" dirty="0"/>
              <a:t>к</a:t>
            </a:r>
            <a:r>
              <a:rPr lang="ru-RU" dirty="0" smtClean="0"/>
              <a:t>огда появится корешок, то пересаживать в землю осторожно, чтобы его не сломать</a:t>
            </a:r>
          </a:p>
          <a:p>
            <a:pPr marL="285750" indent="-285750">
              <a:buFontTx/>
              <a:buChar char="-"/>
            </a:pPr>
            <a:r>
              <a:rPr lang="ru-RU" dirty="0"/>
              <a:t>и</a:t>
            </a:r>
            <a:r>
              <a:rPr lang="ru-RU" dirty="0" smtClean="0"/>
              <a:t>спользовать хороший свежий грунт (землю), не зараженный насекомыми и вредителями.  </a:t>
            </a:r>
          </a:p>
          <a:p>
            <a:r>
              <a:rPr lang="ru-RU" dirty="0" smtClean="0"/>
              <a:t>-    использовать дренаж (камешки на дне горшка с землей, чтобы вода не застаивалась, а     корни не гнили)</a:t>
            </a:r>
          </a:p>
          <a:p>
            <a:pPr marL="285750" indent="-285750">
              <a:buFontTx/>
              <a:buChar char="-"/>
            </a:pPr>
            <a:r>
              <a:rPr lang="ru-RU" dirty="0"/>
              <a:t>м</a:t>
            </a:r>
            <a:r>
              <a:rPr lang="ru-RU" dirty="0" smtClean="0"/>
              <a:t>ожно использовать удобрения для земли (специальные растворы для лучшего роста растений)</a:t>
            </a:r>
          </a:p>
          <a:p>
            <a:pPr marL="285750" indent="-285750">
              <a:buFontTx/>
              <a:buChar char="-"/>
            </a:pPr>
            <a:r>
              <a:rPr lang="ru-RU" dirty="0"/>
              <a:t>м</a:t>
            </a:r>
            <a:r>
              <a:rPr lang="ru-RU" dirty="0" smtClean="0"/>
              <a:t>ожно использовать специальную фито-лампу для освещения растений, она заменяет солнечный свет, растения лучше растут</a:t>
            </a:r>
          </a:p>
          <a:p>
            <a:r>
              <a:rPr lang="ru-RU" dirty="0" smtClean="0"/>
              <a:t>- не забывать вовремя поливать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160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071" y="624109"/>
            <a:ext cx="10554929" cy="132267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всем за внимание!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716" y="1946788"/>
            <a:ext cx="3510115" cy="4778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1118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8077" y="624110"/>
            <a:ext cx="10486104" cy="14701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 «Маленькие шаги к большим открытиям» </a:t>
            </a:r>
            <a:b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детско-родительская работа:</a:t>
            </a:r>
            <a:b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«Выращивание фасоли в домашних условиях».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Корниевский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Саша , 5 лет.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87" y="2316163"/>
            <a:ext cx="2610465" cy="432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16" y="2316163"/>
            <a:ext cx="2383895" cy="4272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028" y="2316163"/>
            <a:ext cx="2626708" cy="432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36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59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Саша рассказывает: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4116" y="1283110"/>
            <a:ext cx="10280496" cy="4628112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Как его зовут, в какой группе и какого сада обучается, в каком городе, области.</a:t>
            </a:r>
          </a:p>
          <a:p>
            <a:r>
              <a:rPr lang="ru-RU" sz="3200" dirty="0" smtClean="0"/>
              <a:t>Какая тема его работы</a:t>
            </a:r>
          </a:p>
          <a:p>
            <a:r>
              <a:rPr lang="ru-RU" sz="3200" dirty="0" smtClean="0"/>
              <a:t>Почему его заинтересовала эта тема</a:t>
            </a:r>
          </a:p>
          <a:p>
            <a:r>
              <a:rPr lang="ru-RU" sz="3200" dirty="0" smtClean="0"/>
              <a:t>Какая проблема случилась? (оказывается семена не все прорастают)</a:t>
            </a:r>
          </a:p>
          <a:p>
            <a:r>
              <a:rPr lang="ru-RU" sz="3200" dirty="0" smtClean="0"/>
              <a:t>Кто помогал делать эксперимент</a:t>
            </a:r>
          </a:p>
          <a:p>
            <a:r>
              <a:rPr lang="ru-RU" sz="3200" dirty="0" smtClean="0"/>
              <a:t>Что хотели узнать, проверить</a:t>
            </a:r>
          </a:p>
          <a:p>
            <a:r>
              <a:rPr lang="ru-RU" sz="3200" dirty="0" smtClean="0"/>
              <a:t>Как делал работу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617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52" y="2613250"/>
            <a:ext cx="8580583" cy="424475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963620"/>
              </p:ext>
            </p:extLst>
          </p:nvPr>
        </p:nvGraphicFramePr>
        <p:xfrm>
          <a:off x="1610552" y="221227"/>
          <a:ext cx="1030614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6146">
                  <a:extLst>
                    <a:ext uri="{9D8B030D-6E8A-4147-A177-3AD203B41FA5}">
                      <a16:colId xmlns:a16="http://schemas.microsoft.com/office/drawing/2014/main" val="748533705"/>
                    </a:ext>
                  </a:extLst>
                </a:gridCol>
              </a:tblGrid>
              <a:tr h="1592826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фасоли к посадке. Выбор сорта. Замачивание семян.</a:t>
                      </a:r>
                      <a:endParaRPr lang="ru-RU" sz="32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800" dirty="0" smtClean="0">
                          <a:solidFill>
                            <a:srgbClr val="00B050"/>
                          </a:solidFill>
                        </a:rPr>
                        <a:t>Взяли</a:t>
                      </a:r>
                      <a:r>
                        <a:rPr lang="ru-RU" sz="2800" baseline="0" dirty="0" smtClean="0">
                          <a:solidFill>
                            <a:srgbClr val="00B050"/>
                          </a:solidFill>
                        </a:rPr>
                        <a:t> одинаковое количество зерен обыкновенной красной фасоли (по 3 </a:t>
                      </a:r>
                      <a:r>
                        <a:rPr lang="ru-RU" sz="2800" baseline="0" dirty="0" err="1" smtClean="0">
                          <a:solidFill>
                            <a:srgbClr val="00B050"/>
                          </a:solidFill>
                        </a:rPr>
                        <a:t>шт</a:t>
                      </a:r>
                      <a:r>
                        <a:rPr lang="ru-RU" sz="2800" baseline="0" dirty="0" smtClean="0">
                          <a:solidFill>
                            <a:srgbClr val="00B050"/>
                          </a:solidFill>
                        </a:rPr>
                        <a:t>), разложили по тарелкам.</a:t>
                      </a:r>
                      <a:endParaRPr lang="ru-RU" sz="28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3916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620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963" y="192278"/>
            <a:ext cx="11610545" cy="1710263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1-фасоль держали в тепле                                                 </a:t>
            </a:r>
            <a:br>
              <a:rPr lang="ru-RU" sz="31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 на солнце                                                  2-фасоль -в темноте и на</a:t>
            </a:r>
            <a:br>
              <a:rPr lang="ru-RU" sz="31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День 1                                        </a:t>
            </a:r>
            <a:r>
              <a:rPr lang="ru-RU" sz="31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холоде</a:t>
            </a:r>
            <a:endParaRPr lang="ru-RU" sz="31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87" y="2035278"/>
            <a:ext cx="5684221" cy="4461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236" y="2035276"/>
            <a:ext cx="5614067" cy="4461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0554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89587" y="221226"/>
            <a:ext cx="1055984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4 день</a:t>
            </a:r>
          </a:p>
          <a:p>
            <a:r>
              <a:rPr lang="ru-RU" sz="2800" b="1" dirty="0">
                <a:solidFill>
                  <a:srgbClr val="00B050"/>
                </a:solidFill>
              </a:rPr>
              <a:t>В </a:t>
            </a:r>
            <a:r>
              <a:rPr lang="ru-RU" sz="2800" b="1" dirty="0" smtClean="0">
                <a:solidFill>
                  <a:srgbClr val="00B050"/>
                </a:solidFill>
              </a:rPr>
              <a:t>1 емкости </a:t>
            </a:r>
            <a:r>
              <a:rPr lang="ru-RU" sz="2800" b="1" dirty="0">
                <a:solidFill>
                  <a:srgbClr val="00B050"/>
                </a:solidFill>
              </a:rPr>
              <a:t>росточки появились, во </a:t>
            </a:r>
            <a:r>
              <a:rPr lang="ru-RU" sz="2800" b="1" dirty="0" smtClean="0">
                <a:solidFill>
                  <a:srgbClr val="00B050"/>
                </a:solidFill>
              </a:rPr>
              <a:t>2 – ничего, пришлось зерна убрать из эксперимента как не продуктивные. </a:t>
            </a:r>
            <a:r>
              <a:rPr lang="ru-RU" sz="2800" b="1" dirty="0" smtClean="0">
                <a:solidFill>
                  <a:srgbClr val="FF0000"/>
                </a:solidFill>
              </a:rPr>
              <a:t>Проблема: не все семена прорастают! Нужно подумать, как обеспечить лучшие условия для растения, чтобы больше зерен проросло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и растение лучше развивалось.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58" y="3628103"/>
            <a:ext cx="10986939" cy="3229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8274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981" y="191729"/>
            <a:ext cx="11783961" cy="16960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6 день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Посадили проросшие семена в универсальный грунт. Полили водой для дальнейшего роста.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139239" cy="1126283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375" y="2084741"/>
            <a:ext cx="3609520" cy="4485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95" y="2122335"/>
            <a:ext cx="3115698" cy="4408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732" y="2082640"/>
            <a:ext cx="3109507" cy="4447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9960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12" y="2646644"/>
            <a:ext cx="2375596" cy="403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532" y="38529"/>
            <a:ext cx="2477526" cy="4482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510" y="2344994"/>
            <a:ext cx="2313022" cy="4336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914" y="38529"/>
            <a:ext cx="2393316" cy="4385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058" y="2518606"/>
            <a:ext cx="2295302" cy="4162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6866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00748" y="486697"/>
            <a:ext cx="93504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9 </a:t>
            </a:r>
            <a:r>
              <a:rPr lang="ru-RU" sz="2800" b="1" dirty="0">
                <a:solidFill>
                  <a:srgbClr val="FF0000"/>
                </a:solidFill>
              </a:rPr>
              <a:t>день 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На 9 день побеги фасоли достигали 5-8 сантиметров в длину. Появились первые листочки. С этого момента фасоль  стала расти очень быстро.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56" y="2117914"/>
            <a:ext cx="7212676" cy="4577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123" y="2117913"/>
            <a:ext cx="3878825" cy="4577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563070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255</TotalTime>
  <Words>291</Words>
  <Application>Microsoft Office PowerPoint</Application>
  <PresentationFormat>Широкоэкранный</PresentationFormat>
  <Paragraphs>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Roboto</vt:lpstr>
      <vt:lpstr>Times New Roman</vt:lpstr>
      <vt:lpstr>Wingdings 3</vt:lpstr>
      <vt:lpstr>Легкий дым</vt:lpstr>
      <vt:lpstr>МУНИЦИПАЛЬНОЕ БЮДЖЕТНОЕ ДОШКОЛЬНОЕ  ОБРАЗОВАТЕЛЬНОЕ УЧРЕЖДЕНИЕ «ДЕТСКИЙ САД КОМБИНИРОВАННОГО ВИДА № 1 «СИБИРЯЧОК» Микрорайон Северный.20/1,г. Бердск, Новосибирская область, 633011 Тел.: 8(383-41)3-70-34 e-mail: bsk_du01@mail.ru  Презентация на тему:  Номинация: «Маленькие шаги к большим открытиям»  Воспитанник старшей группы №12 «Почемучки»  Корниевский Саша, 5 лет   Воспитатели: Кияница О.А., Петрушенко Л.В.     </vt:lpstr>
      <vt:lpstr>Номинация: «Маленькие шаги к большим открытиям»  Исследовательская детско-родительская работа:  «Выращивание фасоли в домашних условиях». Автор: Корниевский Саша , 5 лет. </vt:lpstr>
      <vt:lpstr>Саша рассказывает:  </vt:lpstr>
      <vt:lpstr>Презентация PowerPoint</vt:lpstr>
      <vt:lpstr>                     1-фасоль держали в тепле                                                        и на солнце                                                  2-фасоль -в темноте и на                                                  День 1                                        холоде</vt:lpstr>
      <vt:lpstr>Презентация PowerPoint</vt:lpstr>
      <vt:lpstr>  6 день  Посадили проросшие семена в универсальный грунт. Полили водой для дальнейшего роста.</vt:lpstr>
      <vt:lpstr>Презентация PowerPoint</vt:lpstr>
      <vt:lpstr>Презентация PowerPoint</vt:lpstr>
      <vt:lpstr>Презентация PowerPoint</vt:lpstr>
      <vt:lpstr> Итоги работы. Решение проблем при выращивании фасоли.</vt:lpstr>
      <vt:lpstr>Спасибо всем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Лариса</cp:lastModifiedBy>
  <cp:revision>49</cp:revision>
  <dcterms:created xsi:type="dcterms:W3CDTF">2024-02-08T15:04:45Z</dcterms:created>
  <dcterms:modified xsi:type="dcterms:W3CDTF">2024-02-11T02:55:56Z</dcterms:modified>
</cp:coreProperties>
</file>