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2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BA062-5171-423F-BF02-D7B7A2B3DD35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3383C-81B4-45E0-A6DF-27E328655B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170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BA062-5171-423F-BF02-D7B7A2B3DD35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3383C-81B4-45E0-A6DF-27E328655B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393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BA062-5171-423F-BF02-D7B7A2B3DD35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3383C-81B4-45E0-A6DF-27E328655B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041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BA062-5171-423F-BF02-D7B7A2B3DD35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3383C-81B4-45E0-A6DF-27E328655B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320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BA062-5171-423F-BF02-D7B7A2B3DD35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3383C-81B4-45E0-A6DF-27E328655B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848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BA062-5171-423F-BF02-D7B7A2B3DD35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3383C-81B4-45E0-A6DF-27E328655B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8334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BA062-5171-423F-BF02-D7B7A2B3DD35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3383C-81B4-45E0-A6DF-27E328655B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756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BA062-5171-423F-BF02-D7B7A2B3DD35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3383C-81B4-45E0-A6DF-27E328655B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688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BA062-5171-423F-BF02-D7B7A2B3DD35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3383C-81B4-45E0-A6DF-27E328655B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305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BA062-5171-423F-BF02-D7B7A2B3DD35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3383C-81B4-45E0-A6DF-27E328655B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887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BA062-5171-423F-BF02-D7B7A2B3DD35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3383C-81B4-45E0-A6DF-27E328655B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351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BBA062-5171-423F-BF02-D7B7A2B3DD35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D3383C-81B4-45E0-A6DF-27E328655B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715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B040DDB-EB80-4F3E-A980-47775CD4AD54}"/>
              </a:ext>
            </a:extLst>
          </p:cNvPr>
          <p:cNvSpPr txBox="1"/>
          <p:nvPr/>
        </p:nvSpPr>
        <p:spPr>
          <a:xfrm>
            <a:off x="532250" y="956603"/>
            <a:ext cx="835196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b="1" dirty="0">
                <a:solidFill>
                  <a:srgbClr val="002060"/>
                </a:solidFill>
                <a:latin typeface="Arial Narrow" panose="020B0606020202030204" pitchFamily="34" charset="0"/>
              </a:rPr>
              <a:t>Мастер-класс</a:t>
            </a:r>
          </a:p>
          <a:p>
            <a:pPr algn="ctr"/>
            <a:endParaRPr lang="ru-RU" sz="54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5400" b="1" dirty="0">
                <a:solidFill>
                  <a:srgbClr val="0070C0"/>
                </a:solidFill>
                <a:latin typeface="Arial Narrow" panose="020B0606020202030204" pitchFamily="34" charset="0"/>
              </a:rPr>
              <a:t>«НЕЙРОГИМНАСТИКА – </a:t>
            </a:r>
          </a:p>
          <a:p>
            <a:pPr algn="ctr"/>
            <a:r>
              <a:rPr lang="ru-RU" sz="5400" b="1" dirty="0">
                <a:solidFill>
                  <a:srgbClr val="0070C0"/>
                </a:solidFill>
                <a:latin typeface="Arial Narrow" panose="020B0606020202030204" pitchFamily="34" charset="0"/>
              </a:rPr>
              <a:t>«От движения к мышлению»</a:t>
            </a:r>
            <a:endParaRPr lang="ru-RU" sz="32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300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vyshe-radugi.ru/images/0717/polushariya.jpg">
            <a:extLst>
              <a:ext uri="{FF2B5EF4-FFF2-40B4-BE49-F238E27FC236}">
                <a16:creationId xmlns:a16="http://schemas.microsoft.com/office/drawing/2014/main" id="{4231269A-4CBA-453D-8DF6-6E356A848E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45516"/>
            <a:ext cx="7620000" cy="506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8777197-54D7-441E-ABC4-5214C1D26192}"/>
              </a:ext>
            </a:extLst>
          </p:cNvPr>
          <p:cNvSpPr/>
          <p:nvPr/>
        </p:nvSpPr>
        <p:spPr>
          <a:xfrm>
            <a:off x="604910" y="196223"/>
            <a:ext cx="7620000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C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«Подружим полушария для физического </a:t>
            </a:r>
            <a:endParaRPr lang="ru-RU" sz="2000" b="1" dirty="0">
              <a:solidFill>
                <a:srgbClr val="C00000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C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интеллектуального развития» </a:t>
            </a:r>
            <a:endParaRPr lang="ru-RU" sz="2000" b="1" dirty="0">
              <a:solidFill>
                <a:srgbClr val="C00000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669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8B9D460-8489-4FCB-914B-BF4E16CB18ED}"/>
              </a:ext>
            </a:extLst>
          </p:cNvPr>
          <p:cNvSpPr/>
          <p:nvPr/>
        </p:nvSpPr>
        <p:spPr>
          <a:xfrm>
            <a:off x="945613" y="421578"/>
            <a:ext cx="76599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70C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Межполушарные связи формируются</a:t>
            </a:r>
          </a:p>
        </p:txBody>
      </p:sp>
      <p:pic>
        <p:nvPicPr>
          <p:cNvPr id="2052" name="Picture 4" descr="https://polinka.top/uploads/posts/2023-06/thumbs/1686209342_polinka-top-p-veselii-malchik-kartinka-dlya-detei-pinter-36.jpg">
            <a:extLst>
              <a:ext uri="{FF2B5EF4-FFF2-40B4-BE49-F238E27FC236}">
                <a16:creationId xmlns:a16="http://schemas.microsoft.com/office/drawing/2014/main" id="{ABBE5E6C-95A3-437D-8D0E-B12441527A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680" y="3110600"/>
            <a:ext cx="2078941" cy="332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433835B-2234-4CB0-AB42-F93E90D3A5B9}"/>
              </a:ext>
            </a:extLst>
          </p:cNvPr>
          <p:cNvSpPr/>
          <p:nvPr/>
        </p:nvSpPr>
        <p:spPr>
          <a:xfrm>
            <a:off x="2041613" y="4342898"/>
            <a:ext cx="376256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от 3 до 8,5 лет</a:t>
            </a:r>
            <a:endParaRPr lang="ru-RU" sz="60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4F2147B-B44C-4A0A-8F19-0759A3B902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489" y="1162961"/>
            <a:ext cx="2239917" cy="3121834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49F4A78-A193-45AE-B90B-899F6D5A2BF6}"/>
              </a:ext>
            </a:extLst>
          </p:cNvPr>
          <p:cNvSpPr/>
          <p:nvPr/>
        </p:nvSpPr>
        <p:spPr>
          <a:xfrm>
            <a:off x="2830978" y="1423841"/>
            <a:ext cx="34820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rgbClr val="C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от 3 до 8 лет </a:t>
            </a:r>
          </a:p>
        </p:txBody>
      </p:sp>
    </p:spTree>
    <p:extLst>
      <p:ext uri="{BB962C8B-B14F-4D97-AF65-F5344CB8AC3E}">
        <p14:creationId xmlns:p14="http://schemas.microsoft.com/office/powerpoint/2010/main" val="3253224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D25932B-A519-4EEB-84D8-3C6463A367B8}"/>
              </a:ext>
            </a:extLst>
          </p:cNvPr>
          <p:cNvSpPr/>
          <p:nvPr/>
        </p:nvSpPr>
        <p:spPr>
          <a:xfrm>
            <a:off x="1674055" y="2038260"/>
            <a:ext cx="550750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rgbClr val="0070C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ИНТЕЛЛЕКТУАЛЬНОЕ РАЗВИТИЕ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rgbClr val="0070C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ФИЗИЧЕСКОЕ РАЗВИТИЕ 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rgbClr val="0070C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ПАМЯТЬ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rgbClr val="0070C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МЫШЛЕНИЕ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rgbClr val="0070C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ВООБРАЖЕНИЕ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rgbClr val="0070C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ВОСПРИЯТИЕ… </a:t>
            </a:r>
            <a:endParaRPr lang="ru-RU" sz="1100" b="1" dirty="0">
              <a:solidFill>
                <a:srgbClr val="0070C0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78DFA7-62A1-4653-97B1-207C4B4E1C5B}"/>
              </a:ext>
            </a:extLst>
          </p:cNvPr>
          <p:cNvSpPr txBox="1"/>
          <p:nvPr/>
        </p:nvSpPr>
        <p:spPr>
          <a:xfrm>
            <a:off x="2176228" y="491664"/>
            <a:ext cx="450315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Arial Narrow" panose="020B0606020202030204" pitchFamily="34" charset="0"/>
              </a:rPr>
              <a:t>НЕЙРОГИМНАСТИКА 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  <a:latin typeface="Arial Narrow" panose="020B0606020202030204" pitchFamily="34" charset="0"/>
              </a:rPr>
              <a:t>положительно влияет на: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43A642C-D075-49C7-A9F1-BCB25EA6066B}"/>
              </a:ext>
            </a:extLst>
          </p:cNvPr>
          <p:cNvSpPr/>
          <p:nvPr/>
        </p:nvSpPr>
        <p:spPr>
          <a:xfrm>
            <a:off x="477846" y="5923958"/>
            <a:ext cx="8246168" cy="4572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rgbClr val="C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ФУНКЦИИ ОБУЧЕНИЯ И УПРАВЛЕНИЯ СВОИМИ ЭМОЦИЯМИ</a:t>
            </a:r>
            <a:r>
              <a:rPr lang="ru-RU" sz="2400" dirty="0">
                <a:solidFill>
                  <a:srgbClr val="C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rgbClr val="C00000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328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347E3A7-AF30-4ADB-AFAE-3E698C88F7E3}"/>
              </a:ext>
            </a:extLst>
          </p:cNvPr>
          <p:cNvSpPr/>
          <p:nvPr/>
        </p:nvSpPr>
        <p:spPr>
          <a:xfrm>
            <a:off x="464234" y="688753"/>
            <a:ext cx="796231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4000" b="1" dirty="0">
                <a:solidFill>
                  <a:srgbClr val="0070C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функциональных блока: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ru-RU" sz="2000" b="1" dirty="0">
              <a:solidFill>
                <a:srgbClr val="0070C0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3600" b="1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Дыхательные упражнения, массаж и самомассаж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3600" b="1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Перекрестные упражнения 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3600" b="1" dirty="0" err="1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Кинезиологические</a:t>
            </a:r>
            <a:r>
              <a:rPr lang="ru-RU" sz="3600" b="1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упражнения</a:t>
            </a:r>
            <a:endParaRPr lang="ru-RU" sz="3600" b="1" dirty="0">
              <a:solidFill>
                <a:srgbClr val="002060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688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B72673C-2DED-4928-B6C9-BF430E23E8E8}"/>
              </a:ext>
            </a:extLst>
          </p:cNvPr>
          <p:cNvSpPr/>
          <p:nvPr/>
        </p:nvSpPr>
        <p:spPr>
          <a:xfrm>
            <a:off x="562707" y="682829"/>
            <a:ext cx="8018585" cy="5192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C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ПРАВИЛА ЭФФЕКТИВНОСТИ: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11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Заниматься ежедневно, но без принуждения.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Продолжительность гимнастики 5-7 минут.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Гимнастику можно проводить в любых условиях: дома, в машине, на улице…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Важно выполнять упражнение точно и правильно.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Постепенно наращивать темп выполнения.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Каждое упражнение повторять 8-10 раз. </a:t>
            </a:r>
            <a:endParaRPr lang="ru-RU" sz="2800" dirty="0">
              <a:solidFill>
                <a:srgbClr val="0070C0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0358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</TotalTime>
  <Words>115</Words>
  <Application>Microsoft Office PowerPoint</Application>
  <PresentationFormat>Экран (4:3)</PresentationFormat>
  <Paragraphs>31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Arial</vt:lpstr>
      <vt:lpstr>Arial Narrow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Владелец</dc:creator>
  <cp:lastModifiedBy>Владелец</cp:lastModifiedBy>
  <cp:revision>4</cp:revision>
  <dcterms:created xsi:type="dcterms:W3CDTF">2024-02-13T19:18:24Z</dcterms:created>
  <dcterms:modified xsi:type="dcterms:W3CDTF">2024-02-13T19:50:41Z</dcterms:modified>
</cp:coreProperties>
</file>