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8BD8A3-5CD9-4272-8DCB-8E38DAC45F55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40534D-BD91-4526-A058-0F189A016B2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2675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D8A3-5CD9-4272-8DCB-8E38DAC45F55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534D-BD91-4526-A058-0F189A016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9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D8A3-5CD9-4272-8DCB-8E38DAC45F55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534D-BD91-4526-A058-0F189A016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8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D8A3-5CD9-4272-8DCB-8E38DAC45F55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534D-BD91-4526-A058-0F189A016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1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8BD8A3-5CD9-4272-8DCB-8E38DAC45F55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0534D-BD91-4526-A058-0F189A016B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77887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D8A3-5CD9-4272-8DCB-8E38DAC45F55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534D-BD91-4526-A058-0F189A016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D8A3-5CD9-4272-8DCB-8E38DAC45F55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534D-BD91-4526-A058-0F189A016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D8A3-5CD9-4272-8DCB-8E38DAC45F55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534D-BD91-4526-A058-0F189A016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D8A3-5CD9-4272-8DCB-8E38DAC45F55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534D-BD91-4526-A058-0F189A016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8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8BD8A3-5CD9-4272-8DCB-8E38DAC45F55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0534D-BD91-4526-A058-0F189A016B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118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8BD8A3-5CD9-4272-8DCB-8E38DAC45F55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0534D-BD91-4526-A058-0F189A016B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93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0E8BD8A3-5CD9-4272-8DCB-8E38DAC45F55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D540534D-BD91-4526-A058-0F189A016B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3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34442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Помнить… и никогда не забывать!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ДЕНЬ </a:t>
            </a:r>
            <a:r>
              <a:rPr lang="ru-RU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памяти жертв </a:t>
            </a:r>
            <a:r>
              <a:rPr lang="ru-RU" b="1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Холокоста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836" y="4343400"/>
            <a:ext cx="1972627" cy="19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5943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Холокост: память и предупреждение.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28700" y="2286000"/>
            <a:ext cx="3909060" cy="132588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Холокост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«всесожжение». «уничтожение огнём», а также «жертвоприношение посредством огня». </a:t>
            </a:r>
            <a:endParaRPr lang="ru-RU" b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645" y="3611880"/>
            <a:ext cx="3935072" cy="26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7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5791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Холокост имеет свою географию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2286000"/>
            <a:ext cx="3055620" cy="1874520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Освенцим (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Аушвиц)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Бухенвальд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Треблинка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Саласпилс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20" y="1413510"/>
            <a:ext cx="2286000" cy="17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320" y="3726180"/>
            <a:ext cx="2326640" cy="1744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20" y="4434840"/>
            <a:ext cx="276352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7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5791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Холокост имеет свое начало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2286000"/>
            <a:ext cx="4381500" cy="3474720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„То, что может произойти с русским или чехом, меня абсолютно не интересует. Будут ли они живы или умрут с голоду, как скоты, — для меня это имеет значение только в том смысле, что лица, принадлежащие к этим национальностям, будут нам нужны в качестве рабов. Если десять тысяч русских женщин, которые роют нам траншеи, упадут на землю мёртвыми от усталости, мне это безразлично, важно, чтобы нужные нам траншеи были вырыты.“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63008"/>
            <a:ext cx="3386137" cy="38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5791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Холокост имеет свое начало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2286000"/>
            <a:ext cx="6332220" cy="3489960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Холокост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вид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касался только евреев, а вот геноцид — это общее понятие, которое во время Второй Мировой применялось и к славянам, и к цыганам, так как все эти народы, Гитлер считал недочеловеками и хотел в перспективе их тотально уничтожить, как и евреев, но евреев все-таки сильнее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Холокост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-сожженный целиком,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-убиваю род, племя.</a:t>
            </a:r>
          </a:p>
        </p:txBody>
      </p:sp>
    </p:spTree>
    <p:extLst>
      <p:ext uri="{BB962C8B-B14F-4D97-AF65-F5344CB8AC3E}">
        <p14:creationId xmlns:p14="http://schemas.microsoft.com/office/powerpoint/2010/main" val="152184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5791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Холокост имеет и свои цифры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1463040"/>
            <a:ext cx="6873240" cy="2133600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Холокост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–унес жизни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миллионов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евреев, почти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миллиона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были советскими гражданами. На оккупированных территориях, входящих ныне в Российскую Федерацию, действовало 41 гетто, в которых методично истреблялось еврейское население. Еврейские гетто были в Калуге, Орле, Смоленске, Твери, Брянске, Пскове и других местах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3794760"/>
            <a:ext cx="4480560" cy="286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1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991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Почему 27 января является днём памяти жертв «Холокоста»?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889760"/>
            <a:ext cx="3977640" cy="2849880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 лет назад 27 января 1945 года Освенцим был освобожден Советскими войсками -  60 армией 1-ого Украинского фронта. И именно этот день по решению Генеральной Ассамблеи ООН в 2005г объявлен днем памяти жертв Холокоста.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464" y="3566159"/>
            <a:ext cx="3602586" cy="25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2974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154</TotalTime>
  <Words>308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Franklin Gothic Book</vt:lpstr>
      <vt:lpstr>Times New Roman</vt:lpstr>
      <vt:lpstr>Crop</vt:lpstr>
      <vt:lpstr>Помнить… и никогда не забывать! Международный ДЕНЬ памяти жертв Холокоста </vt:lpstr>
      <vt:lpstr>Холокост: память и предупреждение. </vt:lpstr>
      <vt:lpstr>Холокост имеет свою географию</vt:lpstr>
      <vt:lpstr>Холокост имеет свое начало</vt:lpstr>
      <vt:lpstr>Холокост имеет свое начало</vt:lpstr>
      <vt:lpstr>Холокост имеет и свои цифры</vt:lpstr>
      <vt:lpstr>Почему 27 января является днём памяти жертв «Холокоста»?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Гость</cp:lastModifiedBy>
  <cp:revision>5</cp:revision>
  <dcterms:created xsi:type="dcterms:W3CDTF">2023-01-27T00:52:18Z</dcterms:created>
  <dcterms:modified xsi:type="dcterms:W3CDTF">2023-01-27T03:26:45Z</dcterms:modified>
</cp:coreProperties>
</file>