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60" r:id="rId6"/>
    <p:sldId id="261" r:id="rId7"/>
    <p:sldId id="259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28605"/>
            <a:ext cx="7772400" cy="714379"/>
          </a:xfrm>
        </p:spPr>
        <p:txBody>
          <a:bodyPr>
            <a:prstTxWarp prst="textWave4">
              <a:avLst/>
            </a:prstTxWarp>
            <a:noAutofit/>
          </a:bodyPr>
          <a:lstStyle/>
          <a:p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643050"/>
            <a:ext cx="8286808" cy="492922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Vesennij_horovod_-_Vesennij_horovod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44408" y="6248400"/>
            <a:ext cx="609600" cy="60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7BEDFE4-85BD-4AAF-8C3E-12191B0852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38CF473-DA7B-4808-B6EF-19FD28635370}"/>
              </a:ext>
            </a:extLst>
          </p:cNvPr>
          <p:cNvSpPr/>
          <p:nvPr/>
        </p:nvSpPr>
        <p:spPr>
          <a:xfrm>
            <a:off x="2502177" y="285728"/>
            <a:ext cx="48300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cap="all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Мдоау</a:t>
            </a:r>
            <a:r>
              <a:rPr lang="ru-RU" sz="2000" cap="all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№ 53» г. Орск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B22C07A7-BF59-4312-AEE4-66F3E433F70F}"/>
              </a:ext>
            </a:extLst>
          </p:cNvPr>
          <p:cNvSpPr/>
          <p:nvPr/>
        </p:nvSpPr>
        <p:spPr>
          <a:xfrm>
            <a:off x="1403648" y="2139703"/>
            <a:ext cx="70545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дидактической игры на конкурс «Уральские мастера»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«Испеки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рский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пирожок»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75499789-4622-4A04-8B10-AE0F42061C56}"/>
              </a:ext>
            </a:extLst>
          </p:cNvPr>
          <p:cNvSpPr/>
          <p:nvPr/>
        </p:nvSpPr>
        <p:spPr>
          <a:xfrm>
            <a:off x="3977208" y="5713181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cap="all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 </a:t>
            </a:r>
          </a:p>
          <a:p>
            <a:pPr algn="r">
              <a:defRPr/>
            </a:pPr>
            <a:r>
              <a:rPr lang="ru-RU" cap="all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Ищенко Е.А.</a:t>
            </a:r>
            <a:r>
              <a:rPr lang="ru-RU" sz="2000" cap="all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cap="all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73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164C09-BE4E-45FF-8272-65329E01D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B53DEC5-9E94-4408-A12C-CEA1E86C1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279E617-6CD2-413F-A57A-D1D3128D4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176BA6F-CBBE-4537-A182-FE7BCAFB51C2}"/>
              </a:ext>
            </a:extLst>
          </p:cNvPr>
          <p:cNvSpPr/>
          <p:nvPr/>
        </p:nvSpPr>
        <p:spPr>
          <a:xfrm>
            <a:off x="1691680" y="404664"/>
            <a:ext cx="7200800" cy="3527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alt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 2.</a:t>
            </a:r>
          </a:p>
          <a:p>
            <a:pPr algn="just">
              <a:lnSpc>
                <a:spcPct val="90000"/>
              </a:lnSpc>
              <a:defRPr/>
            </a:pPr>
            <a:endParaRPr lang="ru-RU" alt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Картинки делятся между детьми дети, поочередно вытаскивают карточки с продуктами. </a:t>
            </a:r>
          </a:p>
          <a:p>
            <a:pPr algn="just">
              <a:lnSpc>
                <a:spcPct val="90000"/>
              </a:lnSpc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Нужную оставляют, не нужную откладывают в сторону. </a:t>
            </a:r>
          </a:p>
          <a:p>
            <a:pPr algn="just">
              <a:lnSpc>
                <a:spcPct val="90000"/>
              </a:lnSpc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Выигрывает тот кто больше соберет нужных картинок. </a:t>
            </a:r>
          </a:p>
          <a:p>
            <a:pPr algn="just">
              <a:lnSpc>
                <a:spcPct val="90000"/>
              </a:lnSpc>
              <a:defRPr/>
            </a:pP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6606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C562FED-9D61-4541-A880-FEB32364C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BDD7E4D-89AF-4A19-B4BD-C26AD7551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41D57A09-CC0F-4464-96E9-862B46BF3C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008" t="8475"/>
          <a:stretch/>
        </p:blipFill>
        <p:spPr>
          <a:xfrm>
            <a:off x="1694714" y="390999"/>
            <a:ext cx="3068158" cy="2600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CA71A3D-FC06-4712-92D3-1B8EAA924E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575"/>
          <a:stretch/>
        </p:blipFill>
        <p:spPr>
          <a:xfrm>
            <a:off x="4918889" y="390999"/>
            <a:ext cx="3883979" cy="2430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A27FF60-98B6-44CD-8EAE-0026B8F8A7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943" r="14561"/>
          <a:stretch/>
        </p:blipFill>
        <p:spPr>
          <a:xfrm>
            <a:off x="3228793" y="3230574"/>
            <a:ext cx="4029308" cy="3326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547291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7F0A839-381C-4348-9503-011C6C778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69ACB21-B37A-468E-8E93-A36B0772C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0642C6A-6949-4309-B95F-846FF4571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5492DE92-B93E-48BA-BCA9-C311437FBA66}"/>
              </a:ext>
            </a:extLst>
          </p:cNvPr>
          <p:cNvSpPr/>
          <p:nvPr/>
        </p:nvSpPr>
        <p:spPr>
          <a:xfrm>
            <a:off x="1907704" y="561021"/>
            <a:ext cx="6912768" cy="4191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alt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 3.</a:t>
            </a:r>
          </a:p>
          <a:p>
            <a:pPr algn="just">
              <a:lnSpc>
                <a:spcPct val="90000"/>
              </a:lnSpc>
              <a:defRPr/>
            </a:pPr>
            <a:endParaRPr lang="ru-RU" alt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делятся на команды. И каждая команда считалкой выбирают шеф-повара.</a:t>
            </a:r>
          </a:p>
          <a:p>
            <a:pPr algn="just">
              <a:lnSpc>
                <a:spcPct val="90000"/>
              </a:lnSpc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сигналу каждый из участников команды приносит картинки. </a:t>
            </a:r>
          </a:p>
          <a:p>
            <a:pPr algn="just">
              <a:lnSpc>
                <a:spcPct val="90000"/>
              </a:lnSpc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Шеф-повар должен выбрать нужные картинки.</a:t>
            </a:r>
          </a:p>
          <a:p>
            <a:pPr algn="just">
              <a:lnSpc>
                <a:spcPct val="90000"/>
              </a:lnSpc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Выигрывает та команда у которой шеф-повар быстро и правильно соберет нужные картинки.</a:t>
            </a:r>
          </a:p>
          <a:p>
            <a:pPr algn="just">
              <a:lnSpc>
                <a:spcPct val="90000"/>
              </a:lnSpc>
              <a:defRPr/>
            </a:pP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0051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6C42DE2-F0C7-4B36-B988-15B2D5E3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FB806E6-F5F5-4CB4-8F32-0A67D015D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="" xmlns:a16="http://schemas.microsoft.com/office/drawing/2014/main" id="{B5546A04-30E2-46EF-8D1F-77532E6A53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64" t="22382"/>
          <a:stretch/>
        </p:blipFill>
        <p:spPr>
          <a:xfrm>
            <a:off x="1579539" y="151385"/>
            <a:ext cx="4400745" cy="26537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749A438-54FA-4943-9AE4-AB9093AE38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653" r="10551"/>
          <a:stretch/>
        </p:blipFill>
        <p:spPr>
          <a:xfrm>
            <a:off x="4932040" y="1934696"/>
            <a:ext cx="4045364" cy="25896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E1C62BE-4915-4088-A2DB-0A5A14FC3A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41" t="8262" r="25130"/>
          <a:stretch/>
        </p:blipFill>
        <p:spPr>
          <a:xfrm>
            <a:off x="2051720" y="3248661"/>
            <a:ext cx="3276873" cy="3210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602661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C6F4111-0EAD-41E3-BEC7-ACF5DEFE9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5393E3C-04A8-40DA-B314-82D4E874E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D0BF6F3-DFDB-479C-8A4B-73D2D8951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62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ABB12C94-67C8-42F1-9D4F-E6045AF9D85D}"/>
              </a:ext>
            </a:extLst>
          </p:cNvPr>
          <p:cNvSpPr/>
          <p:nvPr/>
        </p:nvSpPr>
        <p:spPr>
          <a:xfrm>
            <a:off x="857224" y="308590"/>
            <a:ext cx="81072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Пояснительная записка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Познавательная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с детьми: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Орский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пирожок-излюбленное лакомство, не только в Оренбургской области, но и за ее пределами»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1FCCFE4-34F0-477B-9798-BAF2ACCCBF06}"/>
              </a:ext>
            </a:extLst>
          </p:cNvPr>
          <p:cNvSpPr/>
          <p:nvPr/>
        </p:nvSpPr>
        <p:spPr>
          <a:xfrm>
            <a:off x="1519294" y="2063931"/>
            <a:ext cx="74451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ctr">
              <a:defRPr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algn="ctr"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Дать детям представление о знаменитом Орском (старо - городском) пирожке.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5CF6211-9BB9-436E-A9A7-5881B4552A9D}"/>
              </a:ext>
            </a:extLst>
          </p:cNvPr>
          <p:cNvSpPr/>
          <p:nvPr/>
        </p:nvSpPr>
        <p:spPr>
          <a:xfrm>
            <a:off x="1519294" y="3414525"/>
            <a:ext cx="536244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Впервые они были выпущены в 1939 году, и с тех пор завоевали любовь не только местных жителей, но и гостей нашего города, но и стали визитной карточкой города Орска. Не случайно возле драматического театра установили памятник этому кулинарному шедевру.</a:t>
            </a:r>
          </a:p>
        </p:txBody>
      </p:sp>
      <p:pic>
        <p:nvPicPr>
          <p:cNvPr id="8" name="Picture 10">
            <a:extLst>
              <a:ext uri="{FF2B5EF4-FFF2-40B4-BE49-F238E27FC236}">
                <a16:creationId xmlns="" xmlns:a16="http://schemas.microsoft.com/office/drawing/2014/main" id="{B7C49BFD-8298-43BA-8643-FDE09ECA99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6417" t="8723" r="15567" b="5792"/>
          <a:stretch/>
        </p:blipFill>
        <p:spPr bwMode="auto">
          <a:xfrm>
            <a:off x="6982121" y="3166734"/>
            <a:ext cx="1704679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10">
            <a:extLst>
              <a:ext uri="{FF2B5EF4-FFF2-40B4-BE49-F238E27FC236}">
                <a16:creationId xmlns="" xmlns:a16="http://schemas.microsoft.com/office/drawing/2014/main" id="{B7C49BFD-8298-43BA-8643-FDE09ECA99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6417" t="8723" r="15567" b="5792"/>
          <a:stretch/>
        </p:blipFill>
        <p:spPr bwMode="auto">
          <a:xfrm>
            <a:off x="6929454" y="3214686"/>
            <a:ext cx="1704679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799345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F37D38E-FF0A-4098-9C88-1626E08C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2BC3E44-E464-470B-9B77-741F2EA04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E9F8862-049D-4662-839F-9C43029C5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8" y="0"/>
            <a:ext cx="9144000" cy="6858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EABFDDBE-1BCE-4465-B6FB-3EBAF10A7A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6478" t="16244" r="3490" b="12692"/>
          <a:stretch/>
        </p:blipFill>
        <p:spPr bwMode="auto">
          <a:xfrm>
            <a:off x="6328465" y="325993"/>
            <a:ext cx="1960676" cy="1009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7">
            <a:extLst>
              <a:ext uri="{FF2B5EF4-FFF2-40B4-BE49-F238E27FC236}">
                <a16:creationId xmlns="" xmlns:a16="http://schemas.microsoft.com/office/drawing/2014/main" id="{FF28BFDB-8C37-4EBF-8408-3795BEBB51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8233" t="20280" r="6331"/>
          <a:stretch/>
        </p:blipFill>
        <p:spPr bwMode="auto">
          <a:xfrm>
            <a:off x="5757899" y="2203981"/>
            <a:ext cx="2167409" cy="1516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DA88012-5FDB-4C53-B955-5F5904DEC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97821" y="1451521"/>
            <a:ext cx="1440160" cy="1079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8">
            <a:extLst>
              <a:ext uri="{FF2B5EF4-FFF2-40B4-BE49-F238E27FC236}">
                <a16:creationId xmlns="" xmlns:a16="http://schemas.microsoft.com/office/drawing/2014/main" id="{5B1BA0D1-BD7F-4708-88DF-C71807338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803" y="3343248"/>
            <a:ext cx="1732196" cy="1382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9">
            <a:extLst>
              <a:ext uri="{FF2B5EF4-FFF2-40B4-BE49-F238E27FC236}">
                <a16:creationId xmlns="" xmlns:a16="http://schemas.microsoft.com/office/drawing/2014/main" id="{84DBEBA9-2C1B-4804-903D-5AEFA4489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41849" y="4586067"/>
            <a:ext cx="2347292" cy="1902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75442F39-2CB1-45C5-9C84-0963F0C74998}"/>
              </a:ext>
            </a:extLst>
          </p:cNvPr>
          <p:cNvSpPr/>
          <p:nvPr/>
        </p:nvSpPr>
        <p:spPr>
          <a:xfrm>
            <a:off x="1115616" y="256033"/>
            <a:ext cx="49842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Пирожковый цех располагался в обычном частном доме на улице Куйбышева в старом городе.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5E4DAF93-D252-4F0A-A2F5-176969534B45}"/>
              </a:ext>
            </a:extLst>
          </p:cNvPr>
          <p:cNvSpPr/>
          <p:nvPr/>
        </p:nvSpPr>
        <p:spPr>
          <a:xfrm>
            <a:off x="1273346" y="1712395"/>
            <a:ext cx="457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Процесс изготовления составляет сутки. Субпродукты моют тщательно, затем варят 6-7 часов, не добавляют ни каких специй,  кроме соли и перца.</a:t>
            </a:r>
          </a:p>
          <a:p>
            <a:pPr algn="ctr"/>
            <a:r>
              <a:rPr lang="ru-RU" altLang="ru-RU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Из теста формируют колобки делают лепешки, все это делается руками , без скалки на лепешки выкладывают начинку и формируют пирожок.</a:t>
            </a:r>
          </a:p>
          <a:p>
            <a:pPr algn="ctr"/>
            <a:r>
              <a:rPr lang="ru-RU" altLang="ru-RU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Затем опускают в огромный чан (большая сковорода) с кипящим растительным маслом.</a:t>
            </a:r>
          </a:p>
          <a:p>
            <a:pPr algn="ctr"/>
            <a:r>
              <a:rPr lang="ru-RU" altLang="ru-RU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А через несколько минут румяные и ароматные, они выкладываются на специальную решетку, чтобы лишнее масло стекло.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="" xmlns:a16="http://schemas.microsoft.com/office/drawing/2014/main" id="{ADA88012-5FDB-4C53-B955-5F5904DEC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0958" y="1428736"/>
            <a:ext cx="1440160" cy="1079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35409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онкурсные работы\пирожок\og_og_154316011729362507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643998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CBB490C-44F6-4AFB-8CFA-38B7130CD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EF6F761-2AC1-47D4-AD6D-D269A7FF3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3CDB4420-2190-45F9-BD56-ADE0B3F4E837}"/>
              </a:ext>
            </a:extLst>
          </p:cNvPr>
          <p:cNvSpPr/>
          <p:nvPr/>
        </p:nvSpPr>
        <p:spPr>
          <a:xfrm>
            <a:off x="1403648" y="408671"/>
            <a:ext cx="76328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ctr">
              <a:defRPr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</a:t>
            </a:r>
          </a:p>
          <a:p>
            <a:pPr marL="274320" indent="-274320" algn="ctr">
              <a:defRPr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«Испеки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рский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пирожок»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065F2353-0F7E-4E29-B112-E46A7315D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39542" y="3437993"/>
            <a:ext cx="4283968" cy="3212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Объект 10">
            <a:extLst>
              <a:ext uri="{FF2B5EF4-FFF2-40B4-BE49-F238E27FC236}">
                <a16:creationId xmlns="" xmlns:a16="http://schemas.microsoft.com/office/drawing/2014/main" id="{0DD20F14-BC93-40A2-9C81-23F7C04886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859" t="7858" r="22672" b="18956"/>
          <a:stretch/>
        </p:blipFill>
        <p:spPr>
          <a:xfrm rot="10800000">
            <a:off x="1465116" y="1732110"/>
            <a:ext cx="3528392" cy="3312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516383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7E086D1-1BC5-46A4-B85F-236B67101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031C868-07A5-416D-9A99-FE738B926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388A8CB-8F33-46DB-9220-0F978F876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AB34D49-6412-4DC9-8E3C-EC893E8FE4CB}"/>
              </a:ext>
            </a:extLst>
          </p:cNvPr>
          <p:cNvSpPr/>
          <p:nvPr/>
        </p:nvSpPr>
        <p:spPr>
          <a:xfrm>
            <a:off x="1426569" y="-689"/>
            <a:ext cx="7488831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</a:t>
            </a:r>
          </a:p>
          <a:p>
            <a:pPr algn="ctr"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детей с наследием земли Оренбургской.</a:t>
            </a:r>
          </a:p>
          <a:p>
            <a:pPr algn="ctr"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 приготовлением –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орского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пирожка. </a:t>
            </a:r>
          </a:p>
          <a:p>
            <a:pPr algn="ctr">
              <a:defRPr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игры: </a:t>
            </a:r>
          </a:p>
          <a:p>
            <a:pPr algn="ctr"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представление о народных промыслах нашего края. </a:t>
            </a:r>
          </a:p>
          <a:p>
            <a:pPr algn="ctr"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эмоционально- положительное отношение к народному промыслу. </a:t>
            </a:r>
          </a:p>
          <a:p>
            <a:pPr algn="ctr"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уважительное отношение к различным видам труда и труду народных мастеров.</a:t>
            </a:r>
          </a:p>
        </p:txBody>
      </p:sp>
    </p:spTree>
    <p:extLst>
      <p:ext uri="{BB962C8B-B14F-4D97-AF65-F5344CB8AC3E}">
        <p14:creationId xmlns="" xmlns:p14="http://schemas.microsoft.com/office/powerpoint/2010/main" val="1514835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ED0122-386C-4879-95B3-02273D7B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27A24F1-FA6B-4C22-94F8-EC18934D6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2150A939-A1F0-4761-A200-104F9B9F1C7C}"/>
              </a:ext>
            </a:extLst>
          </p:cNvPr>
          <p:cNvSpPr/>
          <p:nvPr/>
        </p:nvSpPr>
        <p:spPr>
          <a:xfrm>
            <a:off x="1619672" y="404664"/>
            <a:ext cx="70671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alt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 игры состоит из:</a:t>
            </a:r>
          </a:p>
          <a:p>
            <a:pPr algn="just">
              <a:lnSpc>
                <a:spcPct val="90000"/>
              </a:lnSpc>
              <a:defRPr/>
            </a:pPr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 Инструкции</a:t>
            </a:r>
          </a:p>
          <a:p>
            <a:pPr algn="just">
              <a:lnSpc>
                <a:spcPct val="90000"/>
              </a:lnSpc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Карточки с продуктами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E9FB1DB-839A-44B6-A8AD-00D0C3095A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10508" y="2254469"/>
            <a:ext cx="5035137" cy="3776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213D9A4C-6DAB-4BFA-B4B0-CADAED302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341" t="6477" r="20960"/>
          <a:stretch/>
        </p:blipFill>
        <p:spPr>
          <a:xfrm rot="20442264">
            <a:off x="1935341" y="2455165"/>
            <a:ext cx="1800201" cy="3524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617705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567BA0-9214-4AAC-A963-CFEF10636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81F9350-2562-4DF2-9900-A4F10536C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8FA48A6-CB51-4768-8C94-61680DBB3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65F4DE28-8C54-44F6-9338-93D65C1DD996}"/>
              </a:ext>
            </a:extLst>
          </p:cNvPr>
          <p:cNvSpPr/>
          <p:nvPr/>
        </p:nvSpPr>
        <p:spPr>
          <a:xfrm>
            <a:off x="1763688" y="436371"/>
            <a:ext cx="7200800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alt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 1.</a:t>
            </a:r>
          </a:p>
          <a:p>
            <a:pPr algn="just">
              <a:lnSpc>
                <a:spcPct val="90000"/>
              </a:lnSpc>
              <a:defRPr/>
            </a:pPr>
            <a:endParaRPr lang="ru-RU" alt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началом игры детям загадывают загадку.</a:t>
            </a:r>
          </a:p>
          <a:p>
            <a:pPr algn="just">
              <a:lnSpc>
                <a:spcPct val="90000"/>
              </a:lnSpc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должны найти картинку с продуктами на заданную тему.</a:t>
            </a:r>
          </a:p>
          <a:p>
            <a:pPr algn="just">
              <a:lnSpc>
                <a:spcPct val="90000"/>
              </a:lnSpc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Картинки перемешиваются, раскладываются лицевой стороной на столе. По сигналу дети должны выбрать соответствующие картинки. </a:t>
            </a:r>
          </a:p>
          <a:p>
            <a:pPr algn="just">
              <a:lnSpc>
                <a:spcPct val="90000"/>
              </a:lnSpc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Выигрывает тот кто быстро и правильно справился с заданием. </a:t>
            </a:r>
          </a:p>
          <a:p>
            <a:pPr algn="just">
              <a:lnSpc>
                <a:spcPct val="90000"/>
              </a:lnSpc>
              <a:defRPr/>
            </a:pPr>
            <a:r>
              <a:rPr lang="ru-RU" alt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233849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F9E1855-24B0-4540-BD09-86D04FF92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B318EC6-2394-46F3-88AA-CFC930BED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2C3C385-44D6-4B56-837E-722E3D2513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796" t="11667" r="5774"/>
          <a:stretch/>
        </p:blipFill>
        <p:spPr>
          <a:xfrm>
            <a:off x="1526669" y="3727416"/>
            <a:ext cx="3024336" cy="2885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C474591-E592-4464-A763-2123A02917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805" r="10583"/>
          <a:stretch/>
        </p:blipFill>
        <p:spPr>
          <a:xfrm>
            <a:off x="4551005" y="2709738"/>
            <a:ext cx="4176464" cy="2634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77CD9EB8-D7E4-46AE-90AD-EBC00CB06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589" t="32452" r="14203"/>
          <a:stretch/>
        </p:blipFill>
        <p:spPr>
          <a:xfrm>
            <a:off x="1835696" y="371797"/>
            <a:ext cx="4176464" cy="3057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6151412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385</Words>
  <Application>Microsoft Office PowerPoint</Application>
  <PresentationFormat>Экран (4:3)</PresentationFormat>
  <Paragraphs>47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PC-011</dc:creator>
  <cp:lastModifiedBy>User</cp:lastModifiedBy>
  <cp:revision>114</cp:revision>
  <dcterms:modified xsi:type="dcterms:W3CDTF">2022-07-27T06:21:00Z</dcterms:modified>
</cp:coreProperties>
</file>