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63" r:id="rId4"/>
    <p:sldId id="257" r:id="rId5"/>
    <p:sldId id="258" r:id="rId6"/>
    <p:sldId id="262" r:id="rId7"/>
    <p:sldId id="259" r:id="rId8"/>
    <p:sldId id="264" r:id="rId9"/>
    <p:sldId id="266" r:id="rId10"/>
    <p:sldId id="26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50C075-CBA1-40DA-A0DB-F79B2E189B0C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8D8DFD-C389-4078-ADDA-D7585632F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492896"/>
            <a:ext cx="7341096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Октябрьская революция 1917 года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Революция победила.</a:t>
            </a:r>
            <a:br>
              <a:rPr lang="ru-RU" sz="3200" dirty="0" smtClean="0"/>
            </a:br>
            <a:r>
              <a:rPr lang="ru-RU" sz="3200" dirty="0" smtClean="0"/>
              <a:t>Провозглашение Советской власти.</a:t>
            </a:r>
            <a:endParaRPr lang="ru-RU" sz="3200" dirty="0"/>
          </a:p>
        </p:txBody>
      </p:sp>
      <p:pic>
        <p:nvPicPr>
          <p:cNvPr id="4" name="Содержимое 3" descr="vtoroj_sezd_sovetov_sssr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550"/>
            <a:ext cx="8136904" cy="5112802"/>
          </a:xfr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1938" y="692696"/>
            <a:ext cx="3730014" cy="4896544"/>
          </a:xfrm>
          <a:prstGeom prst="rect">
            <a:avLst/>
          </a:prstGeom>
        </p:spPr>
      </p:pic>
      <p:pic>
        <p:nvPicPr>
          <p:cNvPr id="5" name="Рисунок 4" descr="Dekret_o_zem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620688"/>
            <a:ext cx="4093014" cy="4896544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lang="ru-RU" dirty="0" smtClean="0"/>
              <a:t>1. Причины октябрьской  революции1917 г.</a:t>
            </a:r>
          </a:p>
          <a:p>
            <a:r>
              <a:rPr lang="ru-RU" dirty="0" smtClean="0"/>
              <a:t>2.Основные этапы октябрьской революции 1917 г.</a:t>
            </a:r>
          </a:p>
          <a:p>
            <a:r>
              <a:rPr lang="ru-RU" dirty="0" smtClean="0"/>
              <a:t>3. Итоги октябрьской революции1917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Октябрьской революции: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532440" cy="4500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2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2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02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Объективные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Субъективные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Экономические трудности, испытываемые Россией из-за участия во Первой мировой войне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Наличие в России малочисленной, но хорошо организованной, дисциплинированной группы — партии большевиков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Огромные людские потери от того же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Главенство в ней великой исторической Личности — В. И. Ленина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Неудачно складывающиеся дела на фронтах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Отсутствие в стране её противников человека такого же масштаба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Главными организаторами революции 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Владимир Ильич Ленин</a:t>
            </a:r>
          </a:p>
          <a:p>
            <a:r>
              <a:rPr lang="ru-RU" sz="2400" dirty="0" smtClean="0"/>
              <a:t>Лев Давидович Троцкий</a:t>
            </a:r>
          </a:p>
          <a:p>
            <a:r>
              <a:rPr lang="ru-RU" sz="2400" dirty="0" smtClean="0"/>
              <a:t>Яков Михайлович Свердлов</a:t>
            </a:r>
            <a:endParaRPr lang="ru-RU" sz="2400" dirty="0"/>
          </a:p>
        </p:txBody>
      </p:sp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025785"/>
            <a:ext cx="2915816" cy="3643575"/>
          </a:xfrm>
          <a:prstGeom prst="rect">
            <a:avLst/>
          </a:prstGeom>
        </p:spPr>
      </p:pic>
      <p:pic>
        <p:nvPicPr>
          <p:cNvPr id="6" name="Рисунок 5" descr="Leon_trots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068960"/>
            <a:ext cx="2715736" cy="3456384"/>
          </a:xfrm>
          <a:prstGeom prst="rect">
            <a:avLst/>
          </a:prstGeom>
        </p:spPr>
      </p:pic>
      <p:pic>
        <p:nvPicPr>
          <p:cNvPr id="7" name="Рисунок 6" descr="YakovSverdl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996952"/>
            <a:ext cx="2864318" cy="3672408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Октябрьской революции: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Построение более справедливого общества, нежели капиталистическое</a:t>
            </a:r>
          </a:p>
          <a:p>
            <a:r>
              <a:rPr lang="ru-RU" dirty="0" smtClean="0"/>
              <a:t>Искоренение эксплуатации человека человеком</a:t>
            </a:r>
          </a:p>
          <a:p>
            <a:r>
              <a:rPr lang="ru-RU" dirty="0" smtClean="0"/>
              <a:t>Равенство людей в правах и обязанностях</a:t>
            </a:r>
          </a:p>
          <a:p>
            <a:r>
              <a:rPr lang="ru-RU" dirty="0" smtClean="0"/>
              <a:t>Борьба против войн</a:t>
            </a:r>
          </a:p>
          <a:p>
            <a:r>
              <a:rPr lang="ru-RU" dirty="0" smtClean="0"/>
              <a:t>Мировая социалистическая революция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Принятие решения о вооруженном восстании</a:t>
            </a:r>
            <a:endParaRPr lang="ru-RU" dirty="0"/>
          </a:p>
        </p:txBody>
      </p:sp>
      <p:pic>
        <p:nvPicPr>
          <p:cNvPr id="4" name="Содержимое 3" descr="NsI5sD9DKw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00200"/>
            <a:ext cx="6984776" cy="470912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267744" y="0"/>
            <a:ext cx="5040560" cy="1556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Лозунги революции:</a:t>
            </a: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07704" y="1268760"/>
            <a:ext cx="93610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779912" y="1556792"/>
            <a:ext cx="14401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9" idx="0"/>
          </p:cNvCxnSpPr>
          <p:nvPr/>
        </p:nvCxnSpPr>
        <p:spPr>
          <a:xfrm>
            <a:off x="5364088" y="1556792"/>
            <a:ext cx="61206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5"/>
          </p:cNvCxnSpPr>
          <p:nvPr/>
        </p:nvCxnSpPr>
        <p:spPr>
          <a:xfrm>
            <a:off x="6570131" y="1328805"/>
            <a:ext cx="1674277" cy="15961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0" y="2996952"/>
            <a:ext cx="233975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«Власть – Советам»</a:t>
            </a:r>
            <a:endParaRPr lang="ru-RU" sz="28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27784" y="2996952"/>
            <a:ext cx="216024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«Мир – народам»</a:t>
            </a:r>
            <a:endParaRPr lang="ru-RU" sz="28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32040" y="2996952"/>
            <a:ext cx="208823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«Земля – крестьянам»</a:t>
            </a:r>
            <a:endParaRPr lang="ru-RU" sz="28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64288" y="2996952"/>
            <a:ext cx="197971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«Фабрики – рабочим»</a:t>
            </a:r>
            <a:endParaRPr lang="ru-RU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вс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764704"/>
            <a:ext cx="2438400" cy="3852672"/>
          </a:xfrm>
        </p:spPr>
      </p:pic>
      <p:pic>
        <p:nvPicPr>
          <p:cNvPr id="8" name="Содержимое 7" descr="uzn_132412385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5976" y="188640"/>
            <a:ext cx="4146764" cy="2664296"/>
          </a:xfrm>
        </p:spPr>
      </p:pic>
      <p:pic>
        <p:nvPicPr>
          <p:cNvPr id="9" name="Рисунок 8" descr="Без назва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212976"/>
            <a:ext cx="4248125" cy="3239815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21:00 холостой выстрел орудия крейсера Балтийского флота «Аврора» подал сигнал к началу штурма Зимнего дворца, и в 2 часа ночи 26 октября Временное правительство было арестовано.</a:t>
            </a:r>
            <a:endParaRPr lang="ru-RU" sz="2400" dirty="0"/>
          </a:p>
        </p:txBody>
      </p:sp>
      <p:pic>
        <p:nvPicPr>
          <p:cNvPr id="4" name="Содержимое 3" descr="df3265cb6daed2065e02c962e2f52b9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839119"/>
            <a:ext cx="7704856" cy="4470201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</TotalTime>
  <Words>194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Wingdings 2</vt:lpstr>
      <vt:lpstr>Техническая</vt:lpstr>
      <vt:lpstr>Октябрьская революция 1917 года   </vt:lpstr>
      <vt:lpstr>План урока.</vt:lpstr>
      <vt:lpstr>Причины Октябрьской революции:</vt:lpstr>
      <vt:lpstr>Главными организаторами революции являются:</vt:lpstr>
      <vt:lpstr>Цели Октябрьской революции:</vt:lpstr>
      <vt:lpstr>Принятие решения о вооруженном восстании</vt:lpstr>
      <vt:lpstr>Презентация PowerPoint</vt:lpstr>
      <vt:lpstr>Презентация PowerPoint</vt:lpstr>
      <vt:lpstr>В 21:00 холостой выстрел орудия крейсера Балтийского флота «Аврора» подал сигнал к началу штурма Зимнего дворца, и в 2 часа ночи 26 октября Временное правительство было арестовано.</vt:lpstr>
      <vt:lpstr>Революция победила. Провозглашение Советской власти.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Октябрьская революция 1917 года</dc:title>
  <dc:creator>Саглара</dc:creator>
  <cp:lastModifiedBy>USER</cp:lastModifiedBy>
  <cp:revision>16</cp:revision>
  <dcterms:created xsi:type="dcterms:W3CDTF">2017-05-12T18:41:34Z</dcterms:created>
  <dcterms:modified xsi:type="dcterms:W3CDTF">2024-03-14T05:44:15Z</dcterms:modified>
</cp:coreProperties>
</file>