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9"/>
  </p:notesMasterIdLst>
  <p:sldIdLst>
    <p:sldId id="256" r:id="rId2"/>
    <p:sldId id="276" r:id="rId3"/>
    <p:sldId id="278" r:id="rId4"/>
    <p:sldId id="277" r:id="rId5"/>
    <p:sldId id="279" r:id="rId6"/>
    <p:sldId id="280" r:id="rId7"/>
    <p:sldId id="27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34615" autoAdjust="0"/>
    <p:restoredTop sz="99628" autoAdjust="0"/>
  </p:normalViewPr>
  <p:slideViewPr>
    <p:cSldViewPr>
      <p:cViewPr>
        <p:scale>
          <a:sx n="110" d="100"/>
          <a:sy n="110" d="100"/>
        </p:scale>
        <p:origin x="-4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1F016-174C-4A1A-8318-38A57455BD9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9FADB-A6CF-4559-A5EE-74C51BD30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2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9FADB-A6CF-4559-A5EE-74C51BD301D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6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99592" y="1844824"/>
            <a:ext cx="7056785" cy="36004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 </a:t>
            </a:r>
            <a:r>
              <a:rPr 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пространственная     среда   в младшей группе общеразвивающей направленности  </a:t>
            </a:r>
            <a:r>
              <a:rPr lang="ru-RU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Приемная 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комната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406775"/>
            <a:ext cx="4601633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16632"/>
            <a:ext cx="5076056" cy="380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Спальная комната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79481" y="731838"/>
            <a:ext cx="5927838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Групповое    помещение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2313" y="731838"/>
            <a:ext cx="5582173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13386" y="731838"/>
            <a:ext cx="5460028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енис\Desktop\20230119_18231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0076" y="731838"/>
            <a:ext cx="6126647" cy="3475037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547664" y="2204864"/>
            <a:ext cx="6040181" cy="3450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912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409</TotalTime>
  <Words>19</Words>
  <Application>Microsoft Office PowerPoint</Application>
  <PresentationFormat>Экран (4:3)</PresentationFormat>
  <Paragraphs>6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Воздушный поток</vt:lpstr>
      <vt:lpstr>Предметно  -  пространственная     среда   в младшей группе общеразвивающей направленности   </vt:lpstr>
      <vt:lpstr>Приемная  комната</vt:lpstr>
      <vt:lpstr>Спальная комната</vt:lpstr>
      <vt:lpstr>Групповое    помещение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Предметно-пространственная развивающая  среда  в старшей группе    МКДОУ «Нижнедевицкий детский сад общеразвивающего вида»   Воспитатель старшей группы :Соловьёва Ю.М.</dc:title>
  <dc:creator>Админ</dc:creator>
  <cp:lastModifiedBy>PL</cp:lastModifiedBy>
  <cp:revision>48</cp:revision>
  <dcterms:created xsi:type="dcterms:W3CDTF">2018-11-27T11:12:31Z</dcterms:created>
  <dcterms:modified xsi:type="dcterms:W3CDTF">2023-01-23T15:43:47Z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1124899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