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Wingdings 3" panose="05040102010807070707" pitchFamily="18" charset="2"/>
      <p:regular r:id="rId18"/>
    </p:embeddedFont>
    <p:embeddedFont>
      <p:font typeface="Lobster" panose="020B0604020202020204" charset="-5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3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07419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164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00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25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22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36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71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82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31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307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48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4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977273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9562648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95354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6499965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8854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911052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76830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9848764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35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707899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428661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171948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432633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087856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463691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71480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027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0130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30" y="224119"/>
            <a:ext cx="7897906" cy="45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8588189" y="744575"/>
            <a:ext cx="244235" cy="1518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5199529" y="4365811"/>
            <a:ext cx="3388660" cy="6992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Шерстнёва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Николаевна,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едагог-организатор, МБУДО «ТДМШ»,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г.Тогучин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654424" y="80682"/>
            <a:ext cx="7951694" cy="6723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2060"/>
                </a:solidFill>
              </a:rPr>
              <a:t>Те песенки, которыми закликали весну и жаворонков, называются закличками.</a:t>
            </a:r>
            <a:endParaRPr sz="1800" dirty="0">
              <a:solidFill>
                <a:srgbClr val="002060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5250" y="878541"/>
            <a:ext cx="8747100" cy="4264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Жаворонки, перепелушки,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44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Кулики да ласточки,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44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Прилетите к нам! Весну ясную,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44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Весну красную принесите нам!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44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273050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         </a:t>
            </a:r>
            <a:r>
              <a:rPr lang="ru" sz="1400" dirty="0" smtClean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   Жаворонок </a:t>
            </a: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– дуда,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318770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Прилетай к нам сюда,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318770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Нам зима – то надоела,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318770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Всю солому переела. 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9017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5016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lang="ru" sz="1400" dirty="0" smtClean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5016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400" dirty="0" smtClean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5016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5016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	Жаворонушки, уж вы, матушки!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50165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 	Прилетите к нам, принесите нам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593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               	Весну- красну на сохе, на бороне,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55930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dirty="0">
                <a:solidFill>
                  <a:srgbClr val="002060"/>
                </a:solidFill>
                <a:latin typeface="Lobster"/>
                <a:ea typeface="Lobster"/>
                <a:cs typeface="Lobster"/>
                <a:sym typeface="Lobster"/>
              </a:rPr>
              <a:t>             	На ржаном колосе.</a:t>
            </a:r>
            <a:endParaRPr sz="1400" dirty="0">
              <a:solidFill>
                <a:srgbClr val="00206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4445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176" y="878541"/>
            <a:ext cx="3721625" cy="266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662" y="1900518"/>
            <a:ext cx="2909337" cy="313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107576"/>
            <a:ext cx="8520600" cy="13805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2060"/>
                </a:solidFill>
              </a:rPr>
              <a:t>Фольклорный праздник “Сороки” любят и взрослые и дети. Он возвращает каждого из нас в детство с заботливыми мамиными и бабушкиными руками, теплым хлебушком в виде птички. Позволяет окунуться в самобытный мир, в многовековые традиции русского народа, знакомит нас с малыми формами русского фольклора. Давайте возрождать эту замечательную традицию и прививать её нашим детям!</a:t>
            </a:r>
            <a:endParaRPr sz="1600" dirty="0">
              <a:solidFill>
                <a:srgbClr val="002060"/>
              </a:solidFill>
            </a:endParaRP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199" y="2043954"/>
            <a:ext cx="2871125" cy="300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079" y="1880066"/>
            <a:ext cx="2665300" cy="299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374" y="1622365"/>
            <a:ext cx="3055885" cy="268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233083"/>
            <a:ext cx="8520600" cy="13895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chemeClr val="dk2"/>
                </a:solidFill>
              </a:rPr>
              <a:t>В этот день прилетают из тёплых краёв жаворонки и ещё сорок птиц с собой ведут. И с этого дня Весна вступает в свои владения, а Зима уходит прочь. В этот день всегда весело было, народ весну — Красну звал и солнышко тёплое.</a:t>
            </a:r>
            <a:endParaRPr sz="1800" dirty="0">
              <a:solidFill>
                <a:schemeClr val="dk2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906" y="1700225"/>
            <a:ext cx="5307105" cy="336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89647"/>
            <a:ext cx="8520600" cy="9054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rgbClr val="002060"/>
                </a:solidFill>
              </a:rPr>
              <a:t>22 марта на Руси издавна отмечали праздник «Сороки». На Сороки день с ночью равняется, наступает день весеннего равноденствия, и начинается настоящая весна.</a:t>
            </a:r>
            <a:endParaRPr sz="18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059" y="1186345"/>
            <a:ext cx="6553200" cy="3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16541"/>
            <a:ext cx="8520600" cy="1362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002060"/>
                </a:solidFill>
              </a:rPr>
              <a:t>Праздник  называется «Сороками» не в честь сорок- белобок, а в честь сорока мучеников севастийских. Это были воины-христиане, которые приняли мученическую казнь за веру, память их празднуется 22 марта. Жаворонки к воинам никакого отношения не имели, но число сорок прочно приросло к празднику.  Так произошло слияние православных и народных начал в этот день.</a:t>
            </a:r>
            <a:endParaRPr sz="16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200" y="1577788"/>
            <a:ext cx="5351930" cy="347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110265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002060"/>
                </a:solidFill>
              </a:rPr>
              <a:t>В этот день говорили : «Жаворонок за собой сорок птиц привел».</a:t>
            </a:r>
            <a:endParaRPr sz="16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rgbClr val="002060"/>
                </a:solidFill>
              </a:rPr>
              <a:t>В чести были такие народные приметы:</a:t>
            </a:r>
            <a:endParaRPr sz="16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 dirty="0">
                <a:solidFill>
                  <a:srgbClr val="002060"/>
                </a:solidFill>
              </a:rPr>
              <a:t> Сороки тёплые – сорок дней будут тёплыми, и ранняя весна придет. Если же холодные Сороки – жди сорок холодных утренников.</a:t>
            </a:r>
            <a:endParaRPr sz="16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023" y="1371600"/>
            <a:ext cx="6125953" cy="370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89647"/>
            <a:ext cx="85206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2060"/>
                </a:solidFill>
              </a:rPr>
              <a:t>По традиции, к началу этого праздника, выпекали из теста вешних птичек. Жаворонков, скворцов, куликов.</a:t>
            </a:r>
            <a:r>
              <a:rPr lang="ru" sz="1400" dirty="0">
                <a:solidFill>
                  <a:srgbClr val="002060"/>
                </a:solidFill>
              </a:rPr>
              <a:t> </a:t>
            </a: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211584">
            <a:off x="193639" y="1187406"/>
            <a:ext cx="2928174" cy="360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42274">
            <a:off x="6167719" y="1142991"/>
            <a:ext cx="2728979" cy="368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9050" y="1187406"/>
            <a:ext cx="3225900" cy="33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80683"/>
            <a:ext cx="85206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2060"/>
                </a:solidFill>
              </a:rPr>
              <a:t>У кого не было теста, лепили их из глины, мастерили из тряпок и бумаги. </a:t>
            </a: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238666">
            <a:off x="124143" y="1614758"/>
            <a:ext cx="2540430" cy="311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521" y="997204"/>
            <a:ext cx="3465055" cy="392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13731">
            <a:off x="6059269" y="1251179"/>
            <a:ext cx="284118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36825" y="152400"/>
            <a:ext cx="7974846" cy="7440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dirty="0">
                <a:solidFill>
                  <a:srgbClr val="002060"/>
                </a:solidFill>
              </a:rPr>
              <a:t>Птичек раздавали детям. Они сажали их на подоконники и  на веточки деревьев возле дома. </a:t>
            </a:r>
            <a:endParaRPr sz="1800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963039">
            <a:off x="237126" y="1429278"/>
            <a:ext cx="2488643" cy="2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22961">
            <a:off x="6270547" y="1550584"/>
            <a:ext cx="2727034" cy="322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358113">
            <a:off x="2675225" y="1133734"/>
            <a:ext cx="3775500" cy="386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62753"/>
            <a:ext cx="8520600" cy="9412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2060"/>
                </a:solidFill>
              </a:rPr>
              <a:t>А ещё испеченных птичек ребятишки насаживали на высокие палки (шесты) и с веселым смехом и криками бежали на самый высокий пригорок за село и начинали там кликать, гукать весну, солнышко и  жаворонков.</a:t>
            </a:r>
            <a:endParaRPr sz="1800" dirty="0">
              <a:solidFill>
                <a:srgbClr val="002060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210597">
            <a:off x="163846" y="1739467"/>
            <a:ext cx="2879600" cy="30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9031">
            <a:off x="6615991" y="1647316"/>
            <a:ext cx="2428350" cy="30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5600" y="1275887"/>
            <a:ext cx="3675529" cy="352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398</Words>
  <Application>Microsoft Office PowerPoint</Application>
  <PresentationFormat>Экран (16:9)</PresentationFormat>
  <Paragraphs>32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Trebuchet MS</vt:lpstr>
      <vt:lpstr>Arial</vt:lpstr>
      <vt:lpstr>Wingdings 3</vt:lpstr>
      <vt:lpstr>Lobster</vt:lpstr>
      <vt:lpstr>Times New Roman</vt:lpstr>
      <vt:lpstr>Грань</vt:lpstr>
      <vt:lpstr>Презентация PowerPoint</vt:lpstr>
      <vt:lpstr>В этот день прилетают из тёплых краёв жаворонки и ещё сорок птиц с собой ведут. И с этого дня Весна вступает в свои владения, а Зима уходит прочь. В этот день всегда весело было, народ весну — Красну звал и солнышко тёплое. </vt:lpstr>
      <vt:lpstr>22 марта на Руси издавна отмечали праздник «Сороки». На Сороки день с ночью равняется, наступает день весеннего равноденствия, и начинается настоящая весна. </vt:lpstr>
      <vt:lpstr>Праздник  называется «Сороками» не в честь сорок- белобок, а в честь сорока мучеников севастийских. Это были воины-христиане, которые приняли мученическую казнь за веру, память их празднуется 22 марта. Жаворонки к воинам никакого отношения не имели, но число сорок прочно приросло к празднику.  Так произошло слияние православных и народных начал в этот день. </vt:lpstr>
      <vt:lpstr>В этот день говорили : «Жаворонок за собой сорок птиц привел». В чести были такие народные приметы:  Сороки тёплые – сорок дней будут тёплыми, и ранняя весна придет. Если же холодные Сороки – жди сорок холодных утренников. </vt:lpstr>
      <vt:lpstr>По традиции, к началу этого праздника, выпекали из теста вешних птичек. Жаворонков, скворцов, куликов. </vt:lpstr>
      <vt:lpstr>У кого не было теста, лепили их из глины, мастерили из тряпок и бумаги. </vt:lpstr>
      <vt:lpstr>Птичек раздавали детям. Они сажали их на подоконники и  на веточки деревьев возле дома.  </vt:lpstr>
      <vt:lpstr>А ещё испеченных птичек ребятишки насаживали на высокие палки (шесты) и с веселым смехом и криками бежали на самый высокий пригорок за село и начинали там кликать, гукать весну, солнышко и  жаворонков.</vt:lpstr>
      <vt:lpstr>Те песенки, которыми закликали весну и жаворонков, называются закличками.</vt:lpstr>
      <vt:lpstr>Фольклорный праздник “Сороки” любят и взрослые и дети. Он возвращает каждого из нас в детство с заботливыми мамиными и бабушкиными руками, теплым хлебушком в виде птички. Позволяет окунуться в самобытный мир, в многовековые традиции русского народа, знакомит нас с малыми формами русского фольклора. Давайте возрождать эту замечательную традицию и прививать её нашим детям!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</cp:revision>
  <dcterms:modified xsi:type="dcterms:W3CDTF">2024-03-20T04:22:48Z</dcterms:modified>
</cp:coreProperties>
</file>