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0" autoAdjust="0"/>
  </p:normalViewPr>
  <p:slideViewPr>
    <p:cSldViewPr snapToGrid="0" showGuides="1">
      <p:cViewPr varScale="1">
        <p:scale>
          <a:sx n="84" d="100"/>
          <a:sy n="84" d="100"/>
        </p:scale>
        <p:origin x="62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6F8-6BDC-4518-BE75-D2D835DEB6E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B96-2195-4362-87EE-E2E386AE0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5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6F8-6BDC-4518-BE75-D2D835DEB6E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B96-2195-4362-87EE-E2E386AE0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6F8-6BDC-4518-BE75-D2D835DEB6E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B96-2195-4362-87EE-E2E386AE0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3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6F8-6BDC-4518-BE75-D2D835DEB6E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B96-2195-4362-87EE-E2E386AE0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6F8-6BDC-4518-BE75-D2D835DEB6E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B96-2195-4362-87EE-E2E386AE0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6F8-6BDC-4518-BE75-D2D835DEB6E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B96-2195-4362-87EE-E2E386AE0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5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6F8-6BDC-4518-BE75-D2D835DEB6E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B96-2195-4362-87EE-E2E386AE0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3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6F8-6BDC-4518-BE75-D2D835DEB6E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B96-2195-4362-87EE-E2E386AE0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7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6F8-6BDC-4518-BE75-D2D835DEB6E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B96-2195-4362-87EE-E2E386AE0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1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6F8-6BDC-4518-BE75-D2D835DEB6E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B96-2195-4362-87EE-E2E386AE0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8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F6F8-6BDC-4518-BE75-D2D835DEB6E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B96-2195-4362-87EE-E2E386AE0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0F6F8-6BDC-4518-BE75-D2D835DEB6E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DB96-2195-4362-87EE-E2E386AE0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6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-752475"/>
            <a:ext cx="7734300" cy="81057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0"/>
            <a:ext cx="11123612" cy="120015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Муниципальное автономное учреждение дополнительного образования «Центр детского творчества»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48650" y="5105400"/>
            <a:ext cx="3867150" cy="763588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 дополнительного образования: Туркина Алена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44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92000" cy="6940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Первая позиция рук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412" y="3429000"/>
            <a:ext cx="5536756" cy="190195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Округленные руки 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Подняты на уровне диафрагмы.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0" y="3131820"/>
            <a:ext cx="4663440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2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92000" cy="7095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Вторая позиция рук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6344" y="1819656"/>
            <a:ext cx="6473952" cy="464515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Руки разведены в стороны под углом вниз и вперед;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Ладонями вперед;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Локти расположены несколько ниже плеч;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Запястья немного ниже, чем уровень локтей.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04" y="3236976"/>
            <a:ext cx="4408868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4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5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Третья позиция рук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81162"/>
            <a:ext cx="6592824" cy="470135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Руки подняты вверх и образуют овал над головой;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Ладони смотрят вниз;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Приподняв глаза на верх, но не поднимая головы должны быть видны кончики мизинцев.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0" y="3497580"/>
            <a:ext cx="349300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4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49" y="-314325"/>
            <a:ext cx="12515850" cy="7429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6775"/>
            <a:ext cx="11355388" cy="340995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Позиции рук и ног</a:t>
            </a:r>
            <a:br>
              <a:rPr lang="ru-RU" sz="6000" dirty="0" smtClean="0"/>
            </a:br>
            <a:r>
              <a:rPr lang="ru-RU" sz="6000" dirty="0" smtClean="0"/>
              <a:t> в классическом танце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5734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-247650"/>
            <a:ext cx="12496800" cy="7391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Первая позиция ног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579300" cy="454590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Ноги расположены на одной линии;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Пятки сведены друг к другу;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Носки разведены в стороны.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5" y="3171825"/>
            <a:ext cx="4548188" cy="31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12515849" cy="7219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Вторая позиция ног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2647949"/>
            <a:ext cx="6113461" cy="4695825"/>
          </a:xfrm>
        </p:spPr>
        <p:txBody>
          <a:bodyPr>
            <a:normAutofit lnSpcReduction="10000"/>
          </a:bodyPr>
          <a:lstStyle/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4000" dirty="0" smtClean="0"/>
              <a:t>Ноги расположены на одной линии;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4000" dirty="0" smtClean="0"/>
              <a:t>Стопы разведены в стороны;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4000" dirty="0"/>
              <a:t>Р</a:t>
            </a:r>
            <a:r>
              <a:rPr lang="ru-RU" sz="4000" dirty="0" smtClean="0"/>
              <a:t>асстояние  между пятками равно длине стопы.</a:t>
            </a:r>
          </a:p>
          <a:p>
            <a:endParaRPr lang="ru-RU" dirty="0" smtClean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7" y="3552825"/>
            <a:ext cx="4259263" cy="2958751"/>
          </a:xfrm>
        </p:spPr>
      </p:pic>
    </p:spTree>
    <p:extLst>
      <p:ext uri="{BB962C8B-B14F-4D97-AF65-F5344CB8AC3E}">
        <p14:creationId xmlns:p14="http://schemas.microsoft.com/office/powerpoint/2010/main" val="87414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Третья позиция ног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064" y="2798064"/>
            <a:ext cx="6739128" cy="3767328"/>
          </a:xfrm>
        </p:spPr>
        <p:txBody>
          <a:bodyPr>
            <a:normAutofit fontScale="47500" lnSpcReduction="20000"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7600" dirty="0">
                <a:solidFill>
                  <a:prstClr val="black"/>
                </a:solidFill>
              </a:rPr>
              <a:t>Ноги расположены на </a:t>
            </a:r>
            <a:endParaRPr lang="ru-RU" sz="7600" dirty="0" smtClean="0">
              <a:solidFill>
                <a:prstClr val="black"/>
              </a:solidFill>
            </a:endParaRPr>
          </a:p>
          <a:p>
            <a:pPr lvl="0" algn="just"/>
            <a:r>
              <a:rPr lang="ru-RU" sz="7600" dirty="0">
                <a:solidFill>
                  <a:prstClr val="black"/>
                </a:solidFill>
              </a:rPr>
              <a:t> </a:t>
            </a:r>
            <a:r>
              <a:rPr lang="ru-RU" sz="7600" dirty="0" smtClean="0">
                <a:solidFill>
                  <a:prstClr val="black"/>
                </a:solidFill>
              </a:rPr>
              <a:t>  одной </a:t>
            </a:r>
            <a:r>
              <a:rPr lang="ru-RU" sz="7600" dirty="0">
                <a:solidFill>
                  <a:prstClr val="black"/>
                </a:solidFill>
              </a:rPr>
              <a:t>линии</a:t>
            </a:r>
            <a:r>
              <a:rPr lang="ru-RU" sz="7600" dirty="0" smtClean="0">
                <a:solidFill>
                  <a:prstClr val="black"/>
                </a:solidFill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7600" dirty="0" smtClean="0">
                <a:solidFill>
                  <a:prstClr val="black"/>
                </a:solidFill>
              </a:rPr>
              <a:t>Пятка одной стопы </a:t>
            </a:r>
          </a:p>
          <a:p>
            <a:pPr lvl="0" algn="just"/>
            <a:r>
              <a:rPr lang="ru-RU" sz="7600" dirty="0">
                <a:solidFill>
                  <a:prstClr val="black"/>
                </a:solidFill>
              </a:rPr>
              <a:t> </a:t>
            </a:r>
            <a:r>
              <a:rPr lang="ru-RU" sz="7600" dirty="0" smtClean="0">
                <a:solidFill>
                  <a:prstClr val="black"/>
                </a:solidFill>
              </a:rPr>
              <a:t>  приставляется к </a:t>
            </a:r>
          </a:p>
          <a:p>
            <a:pPr lvl="0" algn="just"/>
            <a:r>
              <a:rPr lang="ru-RU" sz="7600" dirty="0" smtClean="0">
                <a:solidFill>
                  <a:prstClr val="black"/>
                </a:solidFill>
              </a:rPr>
              <a:t>   середине другой стопы;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7600" dirty="0" smtClean="0">
                <a:solidFill>
                  <a:prstClr val="black"/>
                </a:solidFill>
              </a:rPr>
              <a:t>Носки смотрят в </a:t>
            </a:r>
          </a:p>
          <a:p>
            <a:pPr lvl="0" algn="just"/>
            <a:r>
              <a:rPr lang="ru-RU" sz="7600" dirty="0">
                <a:solidFill>
                  <a:prstClr val="black"/>
                </a:solidFill>
              </a:rPr>
              <a:t> </a:t>
            </a:r>
            <a:r>
              <a:rPr lang="ru-RU" sz="7600" dirty="0" smtClean="0">
                <a:solidFill>
                  <a:prstClr val="black"/>
                </a:solidFill>
              </a:rPr>
              <a:t> стороны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ru-RU" sz="4400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88" y="3099816"/>
            <a:ext cx="4250500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8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Четвертая позиция ног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632" y="1280160"/>
            <a:ext cx="6400800" cy="4956048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Одна нога располагается впереди другой;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Пятка одной ноги находится напротив носка другой ноги;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Расстояние между стопами равно длине стопы.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80" y="3675888"/>
            <a:ext cx="3923919" cy="28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4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Пятая позиция ног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1480" y="1681163"/>
            <a:ext cx="6739128" cy="4811078"/>
          </a:xfrm>
        </p:spPr>
        <p:txBody>
          <a:bodyPr>
            <a:no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</a:rPr>
              <a:t>Одна нога располагается впереди другой;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Ступни плотно прилегают друг к другу;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Пятка одной ноги соприкасается с носком другой.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3557016"/>
            <a:ext cx="4122484" cy="29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4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Шестая позиция ног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6429692" cy="448189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4000" dirty="0" smtClean="0"/>
              <a:t>Стопы стоят параллельно друг другу;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4000" dirty="0" smtClean="0"/>
              <a:t>Пятки и носки сомкнуты.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3739896"/>
            <a:ext cx="395020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939163"/>
          </a:xfrm>
        </p:spPr>
        <p:txBody>
          <a:bodyPr>
            <a:noAutofit/>
          </a:bodyPr>
          <a:lstStyle/>
          <a:p>
            <a:r>
              <a:rPr lang="ru-RU" b="1" dirty="0" smtClean="0"/>
              <a:t>Подготовительное положение</a:t>
            </a:r>
            <a:br>
              <a:rPr lang="ru-RU" b="1" dirty="0" smtClean="0"/>
            </a:br>
            <a:r>
              <a:rPr lang="ru-RU" b="1" dirty="0" smtClean="0"/>
              <a:t>рук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048" y="1892808"/>
            <a:ext cx="6931152" cy="469087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Руки  округленные и опущены вниз с корпусом;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Кисти рук направленны друг к другу и сведены, но без соприкосновения;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Пальцы сгруппированы, большой палец внутри ладони </a:t>
            </a:r>
            <a:r>
              <a:rPr lang="ru-RU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96" y="3303841"/>
            <a:ext cx="4288536" cy="327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70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254</Words>
  <Application>Microsoft Office PowerPoint</Application>
  <PresentationFormat>Широкоэкранный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Муниципальное автономное учреждение дополнительного образования «Центр детского творчества»</vt:lpstr>
      <vt:lpstr>Позиции рук и ног  в классическом танце</vt:lpstr>
      <vt:lpstr>Первая позиция ног</vt:lpstr>
      <vt:lpstr>Вторая позиция ног</vt:lpstr>
      <vt:lpstr>Третья позиция ног</vt:lpstr>
      <vt:lpstr>Четвертая позиция ног</vt:lpstr>
      <vt:lpstr>Пятая позиция ног</vt:lpstr>
      <vt:lpstr>Шестая позиция ног</vt:lpstr>
      <vt:lpstr>Подготовительное положение рук </vt:lpstr>
      <vt:lpstr>Первая позиция рук</vt:lpstr>
      <vt:lpstr>Вторая позиция рук</vt:lpstr>
      <vt:lpstr>Третья позиция рук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28</cp:revision>
  <dcterms:created xsi:type="dcterms:W3CDTF">2024-03-28T08:05:49Z</dcterms:created>
  <dcterms:modified xsi:type="dcterms:W3CDTF">2024-03-29T05:12:23Z</dcterms:modified>
</cp:coreProperties>
</file>