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8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4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01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9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2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9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8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1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9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7995-1460-4B2F-AC02-F88659E0FF9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B1D8-BE52-49BA-9BF7-A0EE37DB9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resh.edu.ru/subject/lesson/5683/start/213745/" TargetMode="External"/><Relationship Id="rId7" Type="http://schemas.openxmlformats.org/officeDocument/2006/relationships/hyperlink" Target="https://resh.edu.ru/subject/lesson/5683/train/213757/" TargetMode="External"/><Relationship Id="rId12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hyperlink" Target="https://joyteka.com/100580276" TargetMode="External"/><Relationship Id="rId5" Type="http://schemas.openxmlformats.org/officeDocument/2006/relationships/hyperlink" Target="https://resh.edu.ru/subject/lesson/5683/train/213755/" TargetMode="External"/><Relationship Id="rId10" Type="http://schemas.openxmlformats.org/officeDocument/2006/relationships/image" Target="../media/image10.jpg"/><Relationship Id="rId4" Type="http://schemas.openxmlformats.org/officeDocument/2006/relationships/hyperlink" Target="https://resh.edu.ru/subject/lesson/5683/main/" TargetMode="External"/><Relationship Id="rId9" Type="http://schemas.openxmlformats.org/officeDocument/2006/relationships/hyperlink" Target="https://savevideohd.ru/watch/AKuouDBQtO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240" y="1271677"/>
            <a:ext cx="7940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Привет, друг!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 ювелирном магазине украдено очень ценное старинное кольцо. Полицейские зашли в тупик при расследовании. И руководством полиции было принято решение нанять опытных частных детективов, чтобы они раскрыли дело.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Одни из них – вы! Поможете?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1" y="3739544"/>
            <a:ext cx="2321242" cy="23212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76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1680" y="609601"/>
            <a:ext cx="9006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Правила игры:</a:t>
            </a:r>
          </a:p>
          <a:p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 1. Пройди </a:t>
            </a:r>
            <a:r>
              <a:rPr lang="ru-RU" sz="4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квест</a:t>
            </a:r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 и выполни задания. </a:t>
            </a:r>
          </a:p>
          <a:p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2. За каждое выполненное задание дается слово-направление.</a:t>
            </a:r>
          </a:p>
          <a:p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 3. Собери все слова-направления и получи ответ.</a:t>
            </a:r>
          </a:p>
          <a:p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 4. Впиши слова-направления и разгадку в таблицу </a:t>
            </a:r>
            <a:r>
              <a:rPr lang="ru-RU" sz="4000" b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Monotype Corsiva" panose="03010101010201010101" pitchFamily="66" charset="0"/>
              </a:rPr>
              <a:t>на  парте.</a:t>
            </a:r>
            <a:endParaRPr lang="ru-RU" sz="4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62" y="4951095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6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701" y="0"/>
            <a:ext cx="11721094" cy="34163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Веб-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квест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по математике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«Повторение пройденного материала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емы «Умножение и деление чисел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От 1 до 100»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" y="3142000"/>
            <a:ext cx="3429001" cy="3429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 rot="1666089">
            <a:off x="7178040" y="4389120"/>
            <a:ext cx="2007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3х4=12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697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3"/>
          </p:cNvPr>
          <p:cNvSpPr/>
          <p:nvPr/>
        </p:nvSpPr>
        <p:spPr>
          <a:xfrm>
            <a:off x="135960" y="391507"/>
            <a:ext cx="1508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4"/>
              </a:rPr>
              <a:t>СТАРТ</a:t>
            </a:r>
            <a:endParaRPr lang="ru-RU" sz="4000" b="1" u="sng" cap="none" spc="0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97010" y="1099393"/>
            <a:ext cx="655320" cy="912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290430" y="842695"/>
            <a:ext cx="1066800" cy="1168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90" y="428701"/>
            <a:ext cx="1479232" cy="208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 стрелкой 9">
            <a:hlinkClick r:id="" action="ppaction://hlinkshowjump?jump=nextslide"/>
          </p:cNvPr>
          <p:cNvCxnSpPr/>
          <p:nvPr/>
        </p:nvCxnSpPr>
        <p:spPr>
          <a:xfrm>
            <a:off x="3566160" y="2609960"/>
            <a:ext cx="838200" cy="1078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50" y="3634081"/>
            <a:ext cx="1589394" cy="169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 стрелкой 12">
            <a:hlinkClick r:id="" action="ppaction://hlinkshowjump?jump=nextslide"/>
          </p:cNvPr>
          <p:cNvCxnSpPr/>
          <p:nvPr/>
        </p:nvCxnSpPr>
        <p:spPr>
          <a:xfrm flipV="1">
            <a:off x="5440680" y="1676400"/>
            <a:ext cx="657537" cy="1684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45" y="616103"/>
            <a:ext cx="1502257" cy="1502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Прямая со стрелкой 15">
            <a:hlinkClick r:id="" action="ppaction://hlinkshowjump?jump=nextslide"/>
          </p:cNvPr>
          <p:cNvCxnSpPr/>
          <p:nvPr/>
        </p:nvCxnSpPr>
        <p:spPr>
          <a:xfrm>
            <a:off x="7392665" y="2118360"/>
            <a:ext cx="623575" cy="1569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65" y="3713797"/>
            <a:ext cx="1683068" cy="153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Прямая со стрелкой 18">
            <a:hlinkClick r:id="" action="ppaction://hlinkshowjump?jump=nextslide"/>
          </p:cNvPr>
          <p:cNvCxnSpPr/>
          <p:nvPr/>
        </p:nvCxnSpPr>
        <p:spPr>
          <a:xfrm flipV="1">
            <a:off x="8478679" y="1676400"/>
            <a:ext cx="680561" cy="1798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159240" y="745450"/>
            <a:ext cx="2329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hlinkClick r:id="" action="ppaction://hlinkshowjump?jump=lastslide"/>
              </a:rPr>
              <a:t>ф</a:t>
            </a:r>
            <a:r>
              <a:rPr lang="ru-RU" sz="54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hlinkClick r:id="" action="ppaction://hlinkshowjump?jump=lastslide"/>
              </a:rPr>
              <a:t>иниш</a:t>
            </a:r>
            <a:endParaRPr lang="ru-RU" sz="54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1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1318" y="986135"/>
            <a:ext cx="2863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ИЩИТЕ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5218" y="2327255"/>
            <a:ext cx="33522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КОЛЬЦО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5630" y="2098655"/>
            <a:ext cx="5229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у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0474" y="3481223"/>
            <a:ext cx="50449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ПРОДАВЦА </a:t>
            </a:r>
          </a:p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МАГАЗИНА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33529"/>
            <a:ext cx="9784080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Ребята! </a:t>
            </a: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Благодарим вас за помощь!</a:t>
            </a:r>
          </a:p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 все хорошо поработали!</a:t>
            </a:r>
          </a:p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Оцените себя, как вы </a:t>
            </a:r>
          </a:p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поработали на уроке.</a:t>
            </a: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Перед вами кружочки:</a:t>
            </a: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Зеленый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я доволен своей работой.</a:t>
            </a: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Желтый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уроке я работал неплохо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Красный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уроке мне было трудно.</a:t>
            </a:r>
          </a:p>
          <a:p>
            <a:pPr algn="ctr"/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8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160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Кабинет 35</cp:lastModifiedBy>
  <cp:revision>18</cp:revision>
  <dcterms:created xsi:type="dcterms:W3CDTF">2024-03-11T09:56:41Z</dcterms:created>
  <dcterms:modified xsi:type="dcterms:W3CDTF">2024-03-13T03:40:07Z</dcterms:modified>
</cp:coreProperties>
</file>