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86" r:id="rId5"/>
    <p:sldId id="258" r:id="rId6"/>
    <p:sldId id="287" r:id="rId7"/>
    <p:sldId id="259" r:id="rId8"/>
    <p:sldId id="265" r:id="rId9"/>
    <p:sldId id="269" r:id="rId10"/>
    <p:sldId id="278" r:id="rId11"/>
    <p:sldId id="273" r:id="rId12"/>
    <p:sldId id="275" r:id="rId13"/>
    <p:sldId id="277" r:id="rId14"/>
    <p:sldId id="276" r:id="rId15"/>
    <p:sldId id="279" r:id="rId16"/>
    <p:sldId id="281" r:id="rId17"/>
    <p:sldId id="282" r:id="rId18"/>
    <p:sldId id="284" r:id="rId19"/>
    <p:sldId id="283" r:id="rId20"/>
    <p:sldId id="264" r:id="rId21"/>
    <p:sldId id="262" r:id="rId22"/>
    <p:sldId id="261" r:id="rId23"/>
    <p:sldId id="260" r:id="rId24"/>
    <p:sldId id="266" r:id="rId25"/>
    <p:sldId id="267" r:id="rId26"/>
    <p:sldId id="268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2" y="388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848872" cy="417646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ПРОЕКТ В СТАРШЕЙ ГРУППЕ «ДЕЛЬФИНЧИКИ»</a:t>
            </a:r>
            <a:b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СТОРОНКА»</a:t>
            </a:r>
            <a:b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09119"/>
            <a:ext cx="7448872" cy="1728193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Емец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М.Ф.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</p:spTree>
    <p:extLst>
      <p:ext uri="{BB962C8B-B14F-4D97-AF65-F5344CB8AC3E}">
        <p14:creationId xmlns:p14="http://schemas.microsoft.com/office/powerpoint/2010/main" val="17290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99392"/>
            <a:ext cx="576064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5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" y="211074"/>
            <a:ext cx="8579834" cy="643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1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" y="211074"/>
            <a:ext cx="8579834" cy="643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4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0" y="132588"/>
            <a:ext cx="8789099" cy="659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0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074"/>
            <a:ext cx="8579834" cy="643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02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5404"/>
            <a:ext cx="7200800" cy="64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3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0" y="340094"/>
            <a:ext cx="8789099" cy="586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0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" y="289560"/>
            <a:ext cx="8370570" cy="627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0" y="0"/>
            <a:ext cx="8789099" cy="659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1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" y="211074"/>
            <a:ext cx="8579834" cy="643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7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1"/>
            <a:ext cx="7990656" cy="72007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764704"/>
            <a:ext cx="7416824" cy="5184576"/>
          </a:xfrm>
        </p:spPr>
        <p:txBody>
          <a:bodyPr>
            <a:no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частью нравственного воспитания является приобщение ребенка к культуре своего народа, поскольку раскрытие личности в ребенке полностью возможно только через включение его в культуру собственного народа. Приобщение детей к отеческому наследию воспитывает уважение, гордость за землю, на которой живешь. Для маленького ребенка Родина начинается с родного дома, улицы, на которой живет он и его семья, в семье начинает 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«расти»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будущий гражданин своей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208551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Улыбка\AppData\Local\Microsoft\Windows\Temporary Internet Files\Content.Word\20230417_11415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424936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62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0891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9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8" y="0"/>
            <a:ext cx="8998363" cy="674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93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32848" cy="674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04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" y="289560"/>
            <a:ext cx="8370570" cy="627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6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72" y="161544"/>
            <a:ext cx="6696456" cy="657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7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" y="211074"/>
            <a:ext cx="8579834" cy="643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8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12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"/>
            <a:ext cx="8062664" cy="2606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7704856" cy="5472608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ЦЕЛЬ</a:t>
            </a:r>
          </a:p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духовно-нравственных качеств у дошкольников, на культурных традициях своего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"/>
            <a:ext cx="8062664" cy="26064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7704856" cy="5472608"/>
          </a:xfrm>
        </p:spPr>
        <p:txBody>
          <a:bodyPr>
            <a:normAutofit fontScale="70000" lnSpcReduction="20000"/>
          </a:bodyPr>
          <a:lstStyle/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Познакомить детей с предметами быта, постройками, интерьером, одеждой наших предков.</a:t>
            </a:r>
          </a:p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Расширить представления о народных традициях, обычаях, обрядах.</a:t>
            </a:r>
          </a:p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Создать условия для самостоятельного отражения полученных знаний, умений детьми.</a:t>
            </a:r>
          </a:p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Приобщить детей к общечеловеческим нравственным ценностям </a:t>
            </a:r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(гостеприимство, хлебосольство, трудолюбие)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Воспитывать чувство патриотизма и любви к Родине.</a:t>
            </a:r>
          </a:p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Привлечь родителей в воспитательный — образовательный процесс.</a:t>
            </a:r>
          </a:p>
          <a:p>
            <a:pPr algn="l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134672" cy="6021287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 проекта.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эмоционального благополучия ребёнка и создания внутренних предпосылок для дальнейшего личностного развития;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пробуждение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истории и культуре своей Родины, любви к родному краю; к культуре и быте предков.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национального достоинства;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социальных компетенций ребёнка в коллективе и в общении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с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другом;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6453336"/>
            <a:ext cx="6400800" cy="28803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37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9543"/>
            <a:ext cx="5472608" cy="661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2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4088"/>
            <a:ext cx="6756231" cy="670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5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" y="211074"/>
            <a:ext cx="8579834" cy="643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1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лыбка\Desktop\1610226976_32-p-fon-v-russkom-narodnom-stile-dlya-prezenta-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1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903649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0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147</Words>
  <Application>Microsoft Office PowerPoint</Application>
  <PresentationFormat>Экран (4:3)</PresentationFormat>
  <Paragraphs>23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ДОЛГОСРОЧНЫЙ ПРОЕКТ В СТАРШЕЙ ГРУППЕ «ДЕЛЬФИНЧИКИ» «РУССКАЯ СТОРОНКА»    .</vt:lpstr>
      <vt:lpstr>АКТУАЛЬНОСТЬ</vt:lpstr>
      <vt:lpstr>Презентация PowerPoint</vt:lpstr>
      <vt:lpstr>Презентация PowerPoint</vt:lpstr>
      <vt:lpstr>Ожидаемые результаты реализации проекта. 1. обеспечение эмоционального благополучия ребёнка и создания внутренних предпосылок для дальнейшего личностного развития; 2. пробуждение интереса к истории и культуре своей Родины, любви к родному краю; к культуре и быте предков. формирование чувств национального достоинства; 3.  развитие социальных компетенций ребёнка в коллективе и в общении друг с другом;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ТВОРЧЕСКИЙ ПРОЕКТ В СТАРШЕЙ ГРУППЕ «ДЕЛЬФИНЧИКИ» «РУССКАЯ СТОРОНКА»    .</dc:title>
  <dc:creator>Улыбка</dc:creator>
  <cp:lastModifiedBy>Улыбка</cp:lastModifiedBy>
  <cp:revision>25</cp:revision>
  <dcterms:created xsi:type="dcterms:W3CDTF">2023-04-20T07:51:37Z</dcterms:created>
  <dcterms:modified xsi:type="dcterms:W3CDTF">2024-03-11T11:31:13Z</dcterms:modified>
</cp:coreProperties>
</file>