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1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14"/>
  </p:normalViewPr>
  <p:slideViewPr>
    <p:cSldViewPr snapToGrid="0" snapToObjects="1">
      <p:cViewPr varScale="1">
        <p:scale>
          <a:sx n="80" d="100"/>
          <a:sy n="80" d="100"/>
        </p:scale>
        <p:origin x="-90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68DD58-DB10-B74B-B122-90C79E1AB5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B6B637-9BBC-A746-A123-DA9D7235E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3413" y="586582"/>
            <a:ext cx="8213766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8A1883-B08D-BD4A-B1A4-564CFBF69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3413" y="3066257"/>
            <a:ext cx="821376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60FEBF-FC68-5940-8408-7AA92F26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x-none" smtClean="0"/>
              <a:pPr/>
              <a:t>11.10.2023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AF05D3-01BF-8A42-B5E2-AA2327A4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A25D76-1EFE-FA4C-8D0F-96E40264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6663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3C0DE8-5326-0240-93CC-CE2DBE7A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0DD616-202F-0C4A-8498-BAF9B8022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B97C6E-BA0B-9142-9BD9-D1144512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x-none" smtClean="0"/>
              <a:pPr/>
              <a:t>11.10.2023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5F3C7A-3D05-004B-8719-DCFDE50D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B22C74-F7E3-4149-A59E-138439A0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11778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8EC024-114A-2E49-87A2-3A1B102C0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AF4E8B-9B93-B841-9A41-58F2A8F7F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097BB6-C721-A64C-9FED-ADB1BC39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x-none" smtClean="0"/>
              <a:pPr/>
              <a:t>11.10.2023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D44087-0D6B-DF46-B616-004152490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8BF165-B5F1-A84D-AD5D-2D894A7A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5079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11493-70DA-4F40-B18B-01882757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BE5BD0-B7A8-9B40-9AB5-0DBA90DF1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FF31A1-DADB-F64A-BEBA-6AC48E90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x-none" smtClean="0"/>
              <a:pPr/>
              <a:t>11.10.2023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9FB6A0-DAF0-7E47-B97C-1959E2BB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980F65-48DE-0F47-9AE4-8C5274D6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3853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B9028-A6A0-AA47-9A85-DE2BD943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621057-B7A1-0B4B-A6BB-93C07AA5B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4FD353-3005-AA44-B1F8-3D8F2C4F1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x-none" smtClean="0"/>
              <a:pPr/>
              <a:t>11.10.2023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D10EE7-DEB6-C649-9E53-AE8EB744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1665B2-6583-FA49-ABAE-8323C6A9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7158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06745-F536-7049-8D0D-BB50A7F7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870B58-8BE0-5846-9A24-A91FA1673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1F5A85-5AB6-394A-98C8-B73B3ECE8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FB91D8-BE0E-B54E-914A-3B00872C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x-none" smtClean="0"/>
              <a:pPr/>
              <a:t>11.10.2023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51DFF1-3F28-444E-A843-913451B1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C61945-5F70-514E-9CD4-56885BC4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8726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9C012-00B0-E945-B698-3733663A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C8B6CC-5B99-1046-94CB-3910E562F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6B4E02-4DAF-FC4B-9DF6-5739BC1D8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7E5243-C7C1-884A-82EC-322F5A062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083453-DE2C-D544-9E7C-F711443EB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571954B-3EBC-B744-8F53-7075B00C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x-none" smtClean="0"/>
              <a:pPr/>
              <a:t>11.10.2023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A4E7285-82AA-A848-856A-64686C10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8E984CD-E115-DA48-BA47-B54C3B52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6963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D258A6-642A-BF40-9958-4533E852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EFA18D4-4CEF-7D40-B6A4-7A86F448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x-none" smtClean="0"/>
              <a:pPr/>
              <a:t>11.10.2023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7689032-E3AA-E245-853E-A73CAA107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97AAB9C-695D-F84B-9246-DB6248F9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2834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7275D3-2908-3247-B605-5B971188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x-none" smtClean="0"/>
              <a:pPr/>
              <a:t>11.10.2023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97BBEC9-CBCD-D94B-9ADA-44F9C9DD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A8A520-85A8-8D46-8B9C-866EC1EA5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7945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956170-6B83-DE46-BBCD-20AB77EF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26FED9-D619-DF49-9B1D-6E397694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90FE7C-8051-964D-99B3-CF35F9C56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FCFFFE-88C3-FA49-BC3F-79D32E1D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x-none" smtClean="0"/>
              <a:pPr/>
              <a:t>11.10.2023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B94432-4D8B-5B4F-A3A7-59742BD1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60719C-C737-3741-9BBB-4D0034D0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412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0D62D0-2513-9841-ABC7-CDDA2486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AA366AA-3FC8-B943-BE0C-AA130D266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74131E-00F8-2F44-8CB7-E507EDF93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C94AA6-6713-014A-9DD1-54A1159D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x-none" smtClean="0"/>
              <a:pPr/>
              <a:t>11.10.2023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4C64A-03C8-7C48-8C9B-2621E488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E5F111-4F7D-D441-B9CA-7C93C02D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4775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ED96A1-01DB-3F4E-9A1D-BE8F965E246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573516-973B-2249-A644-F2755198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95" y="136526"/>
            <a:ext cx="10515600" cy="77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6F80DC-44A3-154D-BC99-BF2A84FB3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595" y="1246909"/>
            <a:ext cx="10515600" cy="4701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7741BF-604F-7D49-9946-889C3E68D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8AB57-9544-E545-8C51-3680F039C36D}" type="datetimeFigureOut">
              <a:rPr lang="x-none" smtClean="0"/>
              <a:pPr/>
              <a:t>11.10.2023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0DCCA2-3C6B-3D47-A0E6-7C4CCBDF5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440882-C990-BE40-9BCA-2271ADF5C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E367-28C5-0C49-85FE-BFB4EA17906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9337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m_texnikum" TargetMode="External"/><Relationship Id="rId2" Type="http://schemas.openxmlformats.org/officeDocument/2006/relationships/hyperlink" Target="https://dmitrovt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id2257996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286D1F-0509-3D4C-9F76-D6135C5D6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593765"/>
            <a:ext cx="10343408" cy="317071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7ECFF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</a:t>
            </a:r>
            <a:br>
              <a:rPr lang="ru-RU" sz="2800" b="1" dirty="0" smtClean="0">
                <a:solidFill>
                  <a:srgbClr val="07EC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7ECFF"/>
                </a:solidFill>
                <a:latin typeface="Times New Roman" pitchFamily="18" charset="0"/>
                <a:cs typeface="Times New Roman" pitchFamily="18" charset="0"/>
              </a:rPr>
              <a:t>«ЛУЧШИЕ ПРАКТИКИ НАСТАВНИЧЕСТВА 2023» </a:t>
            </a:r>
            <a:r>
              <a:rPr lang="ru-RU" sz="2800" dirty="0" smtClean="0">
                <a:solidFill>
                  <a:srgbClr val="07EC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7EC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7EC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7EC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7ECFF"/>
                </a:solidFill>
                <a:latin typeface="Times New Roman" pitchFamily="18" charset="0"/>
                <a:cs typeface="Times New Roman" pitchFamily="18" charset="0"/>
              </a:rPr>
              <a:t>РЕГИОНАЛЬНЫЙ ЭТАП</a:t>
            </a:r>
            <a:br>
              <a:rPr lang="ru-RU" sz="2800" b="1" dirty="0" smtClean="0">
                <a:solidFill>
                  <a:srgbClr val="07EC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7EC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7EC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7ECFF"/>
                </a:solidFill>
                <a:latin typeface="Times New Roman" pitchFamily="18" charset="0"/>
                <a:cs typeface="Times New Roman" pitchFamily="18" charset="0"/>
              </a:rPr>
              <a:t>НОМИНАЦИЯ «ЛУЧШАЯ ПРАКТИКА В СФЕРЕ ВОСПИТАНИЯ И СОЦИАЛИЗАЦИИ»</a:t>
            </a:r>
            <a:endParaRPr lang="x-none" sz="2800" b="1" dirty="0">
              <a:solidFill>
                <a:srgbClr val="07E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F9A4B27-0347-9A49-AAC6-AA34F4A67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>
            <a:off x="2913413" y="3918857"/>
            <a:ext cx="8213766" cy="1460665"/>
          </a:xfrm>
        </p:spPr>
        <p:txBody>
          <a:bodyPr/>
          <a:lstStyle/>
          <a:p>
            <a:r>
              <a:rPr lang="ru-RU" dirty="0" smtClean="0"/>
              <a:t>нА</a:t>
            </a:r>
            <a:endParaRPr lang="x-none" dirty="0"/>
          </a:p>
        </p:txBody>
      </p:sp>
      <p:sp>
        <p:nvSpPr>
          <p:cNvPr id="4" name="TextBox 3"/>
          <p:cNvSpPr txBox="1"/>
          <p:nvPr/>
        </p:nvSpPr>
        <p:spPr>
          <a:xfrm>
            <a:off x="2315687" y="3918857"/>
            <a:ext cx="9512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«НАСТАВНИЧЕСТВО В ПАТРИОТИЧЕСКОМ ВОСПИТАНИИ НА ПРИМЕРЕ СТУДЕНЧЕСКОГО ИССЛЕДОВАТЕЛЬСКОГО ПРОЕКТА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«НИКТО НЕ ЗАБЫТ И НИЧТО НЕ ЗАБЫТО»»</a:t>
            </a:r>
          </a:p>
          <a:p>
            <a:endParaRPr lang="ru-RU" dirty="0" smtClean="0"/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УЧАСТНИК: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ЛОГИНОВА ЕЛЕНА ВАЛЕРЬЕВНА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ПРЕПОДАВАТЕЛЬ ИСТОРИИ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ГБПОУ МО «ДМИТРОВСКИЙ ТЕХНИКУМ»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5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1318" y="1555668"/>
            <a:ext cx="70183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Контакты: 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https://dmitrovt.ru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vk.com/dm_texnikum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vk.com/id22579960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8785" y="225632"/>
            <a:ext cx="10557164" cy="6282046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r">
              <a:lnSpc>
                <a:spcPct val="150000"/>
              </a:lnSpc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УЧИТЕЛЯ – </a:t>
            </a:r>
            <a:b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ОТКРЫВАТЬ НОВУЮ ПЕРСПЕКТИВУ </a:t>
            </a:r>
            <a:b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РАЗМЫШЛЕНИЯМ УЧЕНИКА</a:t>
            </a:r>
            <a:b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КОНФУЦИЙ</a:t>
            </a:r>
            <a:endParaRPr lang="ru-RU" sz="3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воспитания патриотизма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подрастающего поколения нашей страны сегодня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проявляется особенно ярко и это продиктовано и социальными, и экономическими, и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внешне политическими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реалиями современности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Воспитание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гражданина России начинается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еще в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детском саду,  продолжается в школе,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совершенствуется оно в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учреждениях среднего и высшего профессионального образования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Поэтому перед системой СПО стоит серьезная задача не только сформировать у обучающихся профессиональные качества, но и помочь им занять в этой жизни правильную и активную жизненную позицию, определить для себя жизненные ценности и сделать это возможно только при условии непосредственного участия старших товарищей – наставников, которыми в этом случае выступят педагоги. </a:t>
            </a:r>
            <a:endParaRPr lang="ru-RU" sz="4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562100" y="558140"/>
            <a:ext cx="10515600" cy="608016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наставника является поиск особых технологий, которые позволят студенту почувствовать себя частью истории, ощутить свою значимость, испытать гордость за достижения своего Отечества, осознать ответственность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будущее, которое выражается в стремлении посвящать свой труд и способности укреплению могущества и расцвету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Родины. 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Одной из таких педагогических технологий является проектная деятельность.  Внедрение в процесс воспитания проектного метода позволяет решить ряд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инициативу и активность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раскрыть творческие способности студента,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повысить уровень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коммуникативных и организаторских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способностей,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занять активную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гражданскую позицию.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2595" y="368134"/>
            <a:ext cx="10515600" cy="537952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   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смысл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студенческого исследовательского проекта «Никто не забыт и ничто не забыто» - воспитание у участников проекта эмоционально-ценностных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отношений к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событиям Великой Отечественной войны,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чувства гордости за свою малую Родину, приобретение опыта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разнообразной деятельности, в том числе и опыт работы с информацией, в процессе которой формируются необходимые умения и навыки. Это и умения работать с информацией, и умения планировать, распределять работу во времени, и оформительские навыки, навыки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сотрудничества.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для создания ситуаций успеха, как личного, так и коллективного. Успех придает уверенность в собственных силах, порождает активность, способствует саморазвитию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Особенность проекта заключается также в том, что наставником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выступает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только педагог, но и сами студенты, которые координируют действия друг друга, 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делятся своими знаниями в области информационных технологий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педагогом!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just">
              <a:lnSpc>
                <a:spcPct val="150000"/>
              </a:lnSpc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5039" y="190006"/>
            <a:ext cx="10426535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Суть проекта заключается в создании сборника, в котором будет собрана информация 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ратских могилах и воинских захоронениях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Дмитровской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земли, который можно будет использовать как учебное пособие для изучения истории края в школах и техникумах. В сборнике будет содержаться краткая информация об объектах, их местоположении, но особенностью является то, что в этом пособии можно будет найти сведения о боях проходивших на территории деревень, где ныне находятся захоронения, можно также прочитать воспоминания местных жителей и еще многие интересные факты. Несмотря на то что есть печатные издания, где есть информация об обелисках, памятниках и мемориалах Дмитровского городского округа - это первый сборник, который будет создан руками студентов, в чем, безусловно заключается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новизна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проекта.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реализуется с мая 2023 года, на создание проекта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команду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вдохновила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Всероссийская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«Хранители истории» сейчас участниками проекта являются студенты 1 и 2 курса, команда насчитывает 27 человек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проекта даже есть девиз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«Помнить прошлое, беречь настоящее, думать о будущем!»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2595" y="909638"/>
            <a:ext cx="10515600" cy="50387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Посещение мест боевой славы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Дмитровской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земли  и организация историко-патриотических мероприятий.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b04ff06-ff53-45f7-a5b9-f8c29d53ee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01" y="2968830"/>
            <a:ext cx="3586346" cy="2689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ba0d1058-bddf-42b6-9da1-e44bc3cdcbf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460" y="1623951"/>
            <a:ext cx="3586345" cy="2689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митин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354" y="3232438"/>
            <a:ext cx="3617462" cy="271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2595" y="296883"/>
            <a:ext cx="10515600" cy="5651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Экспедиция к братским могилам и воинским захоронениям с/поселения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Синьковское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Составление реестра. </a:t>
            </a:r>
          </a:p>
          <a:p>
            <a:pPr>
              <a:buNone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2fe4e6-78e9-42b3-8a0d-8113ee8458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989" y="4295898"/>
            <a:ext cx="2921331" cy="219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ам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575" y="4295898"/>
            <a:ext cx="2921331" cy="219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ам 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850" y="1012372"/>
            <a:ext cx="2222404" cy="2967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пам 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241" y="1012372"/>
            <a:ext cx="2222403" cy="2967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па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989" y="1012372"/>
            <a:ext cx="2221200" cy="2961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31ffe42d-3d6b-4653-aa17-70533536a0c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5251" y="1012371"/>
            <a:ext cx="2221200" cy="296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2595" y="308758"/>
            <a:ext cx="10515600" cy="56396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Сбор информации в письменных источниках</a:t>
            </a:r>
          </a:p>
          <a:p>
            <a:pPr>
              <a:buNone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a41d7f5-cfc2-4949-acdf-2f436484ff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521" y="973302"/>
            <a:ext cx="2791197" cy="3721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414036b0-35cb-4a43-9c1d-16ba9c6b45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081" y="1482002"/>
            <a:ext cx="3680114" cy="2760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a019c6a7-9d93-4eee-bd6d-57d8121b57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10" y="1482002"/>
            <a:ext cx="4033651" cy="302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2595" y="546265"/>
            <a:ext cx="10515600" cy="540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оформления сборника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апис иг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99" y="956295"/>
            <a:ext cx="5049302" cy="25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написан игр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758" y="956295"/>
            <a:ext cx="5517242" cy="25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51499" y="4061360"/>
            <a:ext cx="9740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по созданию сборника продолжается. Выпуск готового сборника планируется к 9 мая 2024 года. 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14DDF"/>
      </a:accent1>
      <a:accent2>
        <a:srgbClr val="02BAE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506</Words>
  <Application>Microsoft Office PowerPoint</Application>
  <PresentationFormat>Произвольный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ВСЕРОССИЙСКИЙ КОНКУРС  «ЛУЧШИЕ ПРАКТИКИ НАСТАВНИЧЕСТВА 2023»   РЕГИОНАЛЬНЫЙ ЭТАП  НОМИНАЦИЯ «ЛУЧШАЯ ПРАКТИКА В СФЕРЕ ВОСПИТАНИЯ И СОЦИАЛИЗАЦИИ»</vt:lpstr>
      <vt:lpstr>Слайд 2</vt:lpstr>
      <vt:lpstr>Слайд 3</vt:lpstr>
      <vt:lpstr>Слайд 4</vt:lpstr>
      <vt:lpstr>Слайд 5</vt:lpstr>
      <vt:lpstr>Этапы реализации проекта: 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Логинова</cp:lastModifiedBy>
  <cp:revision>19</cp:revision>
  <dcterms:created xsi:type="dcterms:W3CDTF">2023-02-12T09:15:40Z</dcterms:created>
  <dcterms:modified xsi:type="dcterms:W3CDTF">2023-10-11T18:03:10Z</dcterms:modified>
</cp:coreProperties>
</file>