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2" r:id="rId4"/>
    <p:sldId id="269" r:id="rId5"/>
    <p:sldId id="270" r:id="rId6"/>
    <p:sldId id="271" r:id="rId7"/>
    <p:sldId id="273" r:id="rId8"/>
    <p:sldId id="266" r:id="rId9"/>
    <p:sldId id="258" r:id="rId10"/>
    <p:sldId id="259" r:id="rId11"/>
    <p:sldId id="260" r:id="rId12"/>
    <p:sldId id="261" r:id="rId13"/>
    <p:sldId id="262" r:id="rId14"/>
    <p:sldId id="274" r:id="rId15"/>
    <p:sldId id="275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Лист1!$A$1:$A$12</c:f>
              <c:strCache>
                <c:ptCount val="12"/>
                <c:pt idx="0">
                  <c:v>Русский язык</c:v>
                </c:pt>
                <c:pt idx="1">
                  <c:v>физкультура</c:v>
                </c:pt>
                <c:pt idx="2">
                  <c:v>технология</c:v>
                </c:pt>
                <c:pt idx="3">
                  <c:v>литература</c:v>
                </c:pt>
                <c:pt idx="4">
                  <c:v>музыка</c:v>
                </c:pt>
                <c:pt idx="5">
                  <c:v>физика</c:v>
                </c:pt>
                <c:pt idx="6">
                  <c:v>химия</c:v>
                </c:pt>
                <c:pt idx="7">
                  <c:v>география</c:v>
                </c:pt>
                <c:pt idx="8">
                  <c:v>математика</c:v>
                </c:pt>
                <c:pt idx="9">
                  <c:v>история</c:v>
                </c:pt>
                <c:pt idx="10">
                  <c:v>обж</c:v>
                </c:pt>
                <c:pt idx="11">
                  <c:v>иностранный язык</c:v>
                </c:pt>
              </c:strCache>
            </c:strRef>
          </c:cat>
          <c:val>
            <c:numRef>
              <c:f>Лист1!$B$1:$B$12</c:f>
              <c:numCache>
                <c:formatCode>0%</c:formatCode>
                <c:ptCount val="12"/>
                <c:pt idx="0">
                  <c:v>0.05</c:v>
                </c:pt>
                <c:pt idx="1">
                  <c:v>0.55000000000000004</c:v>
                </c:pt>
                <c:pt idx="2">
                  <c:v>0.1</c:v>
                </c:pt>
                <c:pt idx="3">
                  <c:v>0.05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7.0000000000000007E-2</c:v>
                </c:pt>
                <c:pt idx="9">
                  <c:v>0.02</c:v>
                </c:pt>
                <c:pt idx="10">
                  <c:v>0.05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E-4F2D-B915-5D8F4B508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980728"/>
            <a:ext cx="439248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«Мой любимый урок – физкультура»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3330" y="5105400"/>
            <a:ext cx="518457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Выполнил: учащийся 7 класса МБОУ ООШ Оренбургского сельского поселения: </a:t>
            </a:r>
            <a:r>
              <a:rPr lang="ru-RU" smtClean="0">
                <a:solidFill>
                  <a:schemeClr val="tx1"/>
                </a:solidFill>
              </a:rPr>
              <a:t>Хохлов Максим.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images.myshared.ru/9/902876/slid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3" t="23549" r="25112" b="10951"/>
          <a:stretch/>
        </p:blipFill>
        <p:spPr bwMode="auto">
          <a:xfrm>
            <a:off x="0" y="0"/>
            <a:ext cx="3851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7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036496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Физкультура мой любимый предмет. Люблю прыгать, бегать, выполнять разные упражнения. Участвую в командных играх. В нашей повседневной жизни – мы так привыкли выполнять всё это, что даже не замечаем, как благотворно это влияет на наше самочувствие, настроение. А ведь некоторые ребята задаются вопросом:  «А зачем нам нужна физкультура». Она учит детей и взрослых чтобы они прежде всего вели здоровый образ жизни, проявляли заботу о своём теле.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900igr.net/datas/fizkultura/Semejnaja-fizkultura/0002-002-Fizkultu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b="19990"/>
          <a:stretch/>
        </p:blipFill>
        <p:spPr bwMode="auto">
          <a:xfrm>
            <a:off x="1105479" y="1661914"/>
            <a:ext cx="7555921" cy="51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01.infourok.ru/images/doc/87/104989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900igr.net/datas/fizkultura/Zdorovesberegajuschee-prostranstvo/0008-008-Uroki-fizkultu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2" t="23924" r="6938" b="52151"/>
          <a:stretch/>
        </p:blipFill>
        <p:spPr bwMode="auto">
          <a:xfrm>
            <a:off x="0" y="0"/>
            <a:ext cx="4206240" cy="16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zer\Desktop\Аттестация 2018год\оля фото\IMG-20190927-WA01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7" b="18942"/>
          <a:stretch/>
        </p:blipFill>
        <p:spPr bwMode="auto">
          <a:xfrm>
            <a:off x="0" y="1640743"/>
            <a:ext cx="3566160" cy="42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zer\Desktop\Аттестация 2018год\оля фото\IMG-20190927-WA01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6" b="24704"/>
          <a:stretch/>
        </p:blipFill>
        <p:spPr bwMode="auto">
          <a:xfrm>
            <a:off x="4206240" y="4573"/>
            <a:ext cx="3966160" cy="265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zer\Desktop\Аттестация 2018год\оля фото\IMG-20190927-WA01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78" y="2647706"/>
            <a:ext cx="3162662" cy="421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zer\Desktop\Аттестация 2018год\оля фото\IMG-20190927-WA011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8"/>
          <a:stretch/>
        </p:blipFill>
        <p:spPr bwMode="auto">
          <a:xfrm>
            <a:off x="6627822" y="3600450"/>
            <a:ext cx="2526422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9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zer\Desktop\Аттестация 2018год\оля фото\IMG-20190927-WA0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94"/>
          <a:stretch/>
        </p:blipFill>
        <p:spPr bwMode="auto">
          <a:xfrm>
            <a:off x="0" y="12586"/>
            <a:ext cx="3530725" cy="32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zer\Desktop\Аттестация 2018год\оля фото\IMG-20190927-WA01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0" b="19213"/>
          <a:stretch/>
        </p:blipFill>
        <p:spPr bwMode="auto">
          <a:xfrm>
            <a:off x="3530725" y="24046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zer\Desktop\Аттестация 2018год\оля фото\IMG-20190927-WA01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6"/>
          <a:stretch/>
        </p:blipFill>
        <p:spPr bwMode="auto">
          <a:xfrm>
            <a:off x="0" y="3212976"/>
            <a:ext cx="356388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zer\Desktop\Аттестация 2018год\оля фото\IMG-20190927-WA014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b="15494"/>
          <a:stretch/>
        </p:blipFill>
        <p:spPr bwMode="auto">
          <a:xfrm>
            <a:off x="3578736" y="3240859"/>
            <a:ext cx="4248472" cy="36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9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zer\Desktop\Аттестация 2018год\2019-09 (сен)\сканирование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" y="5699"/>
            <a:ext cx="4566271" cy="633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zer\Desktop\Аттестация 2018год\2019-09 (сен)\сканирование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48" y="5699"/>
            <a:ext cx="4452841" cy="63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3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zer\Desktop\Аттестация 2018год\2019-09 (сен)\сканирование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572000" cy="639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zer\Desktop\Аттестация 2018год\2019-09 (сен)\сканирование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528701" cy="639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3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591540"/>
            <a:ext cx="2088232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Турслёт</a:t>
            </a:r>
            <a:r>
              <a:rPr lang="ru-RU" dirty="0" smtClean="0">
                <a:solidFill>
                  <a:schemeClr val="tx1"/>
                </a:solidFill>
              </a:rPr>
              <a:t> 2019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Uzer\Desktop\Аттестация 2018год\оля фото\IMG-20190929-WA0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54"/>
          <a:stretch/>
        </p:blipFill>
        <p:spPr bwMode="auto">
          <a:xfrm>
            <a:off x="3111235" y="2658751"/>
            <a:ext cx="3061586" cy="292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zer\Desktop\Аттестация 2018год\оля фото\IMG-20190929-WA00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2" b="43092"/>
          <a:stretch/>
        </p:blipFill>
        <p:spPr bwMode="auto">
          <a:xfrm>
            <a:off x="0" y="0"/>
            <a:ext cx="3919782" cy="25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zer\Desktop\Аттестация 2018год\оля фото\IMG-20190929-WA00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t="21563" b="15276"/>
          <a:stretch/>
        </p:blipFill>
        <p:spPr bwMode="auto">
          <a:xfrm>
            <a:off x="4932040" y="0"/>
            <a:ext cx="4240510" cy="24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zer\Desktop\Аттестация 2018год\2019-09 (сен)\сканирование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8751"/>
            <a:ext cx="3048872" cy="42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Uzer\Desktop\Аттестация 2018год\2019-09 (сен)\сканирование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35" y="2648302"/>
            <a:ext cx="3024335" cy="420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4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4263"/>
            <a:ext cx="6350466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Наш любимый учитель физкультуры</a:t>
            </a:r>
            <a:br>
              <a:rPr lang="ru-RU" sz="2800" dirty="0" smtClean="0"/>
            </a:br>
            <a:r>
              <a:rPr lang="ru-RU" sz="2800" dirty="0" smtClean="0"/>
              <a:t>Кузнецова Ольга Александровна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Uzer\Desktop\Аттестация 2018год\оля фото\IMG-20190914-WA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244776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zer\Desktop\Аттестация 2018год\оля фото\IMG-20190916-WA0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r="16599" b="4672"/>
          <a:stretch/>
        </p:blipFill>
        <p:spPr bwMode="auto">
          <a:xfrm>
            <a:off x="6300192" y="1358637"/>
            <a:ext cx="2843808" cy="54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Uzer\Desktop\Аттестация 2018год\оля фото\IMG-20190911-WA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9" y="16034"/>
            <a:ext cx="2726462" cy="29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Uzer\Desktop\Аттестация 2018год\оля фото\IMG-20190914-WA00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7873"/>
            <a:ext cx="3240360" cy="431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6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06" y="3068960"/>
            <a:ext cx="9121140" cy="309634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Задачи: </a:t>
            </a:r>
            <a:br>
              <a:rPr lang="ru-RU" sz="2800" dirty="0" smtClean="0"/>
            </a:br>
            <a:r>
              <a:rPr lang="ru-RU" sz="2800" dirty="0" smtClean="0"/>
              <a:t>- изучить историю возникновения физической культуры </a:t>
            </a:r>
            <a:br>
              <a:rPr lang="ru-RU" sz="2800" dirty="0" smtClean="0"/>
            </a:br>
            <a:r>
              <a:rPr lang="ru-RU" sz="2800" dirty="0" smtClean="0"/>
              <a:t>-изучить, что такое физкультура и зачем её заниматься</a:t>
            </a:r>
            <a:br>
              <a:rPr lang="ru-RU" sz="2800" dirty="0" smtClean="0"/>
            </a:br>
            <a:r>
              <a:rPr lang="ru-RU" sz="2800" dirty="0" smtClean="0"/>
              <a:t>-что дают занятия физкультурой</a:t>
            </a:r>
            <a:br>
              <a:rPr lang="ru-RU" sz="2800" dirty="0" smtClean="0"/>
            </a:br>
            <a:r>
              <a:rPr lang="ru-RU" sz="2800" dirty="0" smtClean="0"/>
              <a:t>-провести опрос и выяснить отношение к физкультуре </a:t>
            </a:r>
            <a:br>
              <a:rPr lang="ru-RU" sz="2800" dirty="0" smtClean="0"/>
            </a:br>
            <a:r>
              <a:rPr lang="ru-RU" sz="2800" dirty="0" smtClean="0"/>
              <a:t>-сделать выводы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2" name="Picture 4" descr="https://prezentacii.org/uploads/files/18/05/50556/data/pres/screen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4" r="66586"/>
          <a:stretch/>
        </p:blipFill>
        <p:spPr bwMode="auto">
          <a:xfrm>
            <a:off x="0" y="-61728"/>
            <a:ext cx="2051720" cy="28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rezentacii.org/uploads/files/18/05/50556/data/pres/screen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6" t="38844"/>
          <a:stretch/>
        </p:blipFill>
        <p:spPr bwMode="auto">
          <a:xfrm>
            <a:off x="6826061" y="10979"/>
            <a:ext cx="2304256" cy="27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0687" y="2616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Цель: выявить влияние уроков физкультуры на здоровье, физическую подготовку и учёбу учащихся школы 5 – 9 классов.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92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60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  Физические упражнения возникли в глубокой древности. Первобытным людям день и ночь надо было защищаться от нападения хищников, противостоять силам природы, добывать пищу.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    Иногда охотники сами становились добычей зверей. Выживали наиболее сильные, ловкие, выносливые, а значит, самые   здоровые.   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Добывая пищу и защищаясь от хищников, люди бросали камни, палки; убегая от зверей, перелезали или перепрыгивали через различные препятствия.</a:t>
            </a:r>
          </a:p>
          <a:p>
            <a:r>
              <a:rPr lang="ru-RU" spc="-5" dirty="0">
                <a:solidFill>
                  <a:srgbClr val="000000"/>
                </a:solidFill>
                <a:latin typeface="Times New Roman"/>
              </a:rPr>
              <a:t>   </a:t>
            </a:r>
            <a:endParaRPr lang="ru-RU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9218" name="Picture 2" descr="https://prezentacii.org/uploads/files/18/05/50556/data/pres/screen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42359" r="56010" b="1390"/>
          <a:stretch/>
        </p:blipFill>
        <p:spPr bwMode="auto">
          <a:xfrm>
            <a:off x="20588" y="2316366"/>
            <a:ext cx="4407396" cy="459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3140968"/>
            <a:ext cx="4067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-5" dirty="0">
                <a:solidFill>
                  <a:srgbClr val="000000"/>
                </a:solidFill>
                <a:latin typeface="Times New Roman"/>
              </a:rPr>
              <a:t>Постепенно люди стали замечать, что результат тех или иных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движений зависит от определённых приёмов. Например, палка или камень летит дальше, если перед броском сделать 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замах.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Человек будет бежать быстрее, если немного 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наклонит туловище вперёд;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прыгнет дальше, если 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разбежится,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и т. д.</a:t>
            </a:r>
          </a:p>
        </p:txBody>
      </p:sp>
    </p:spTree>
    <p:extLst>
      <p:ext uri="{BB962C8B-B14F-4D97-AF65-F5344CB8AC3E}">
        <p14:creationId xmlns:p14="http://schemas.microsoft.com/office/powerpoint/2010/main" val="408237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3933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Подметив эти приёмы, люди начали их использовать во время охоты и в труде. Этому они учили своих детей. Так постепенно накапливались элементы культуры 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движений,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кото­рые в дальнейшем составили важную 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часть физической культуры и спорта.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    Человек также понял, что после многочисленных бросков камень летит дальше. Часто прыгая через ямы и пробегая большие расстояния, охотник замечал, что прыгать и бегать он </a:t>
            </a:r>
            <a:r>
              <a:rPr lang="ru-RU" sz="2000" spc="-5" dirty="0">
                <a:solidFill>
                  <a:srgbClr val="000000"/>
                </a:solidFill>
                <a:latin typeface="Times New Roman"/>
              </a:rPr>
              <a:t>стал лучше. Другими словами, </a:t>
            </a:r>
            <a:r>
              <a:rPr lang="ru-RU" sz="2000" i="1" spc="-5" dirty="0">
                <a:solidFill>
                  <a:srgbClr val="000000"/>
                </a:solidFill>
                <a:latin typeface="Times New Roman"/>
              </a:rPr>
              <a:t>повторение движений </a:t>
            </a:r>
            <a:r>
              <a:rPr lang="ru-RU" sz="2000" spc="-5" dirty="0">
                <a:solidFill>
                  <a:srgbClr val="000000"/>
                </a:solidFill>
                <a:latin typeface="Times New Roman"/>
              </a:rPr>
              <a:t>(то, что мы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сейчас называем упражнениями) помогает не только 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лучше выполнять само движение,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но и 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совершенствовать весь организм.</a:t>
            </a:r>
            <a:endParaRPr lang="ru-RU" sz="20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8194" name="Picture 2" descr="https://fsd.kopilkaurokov.ru/up/html/2018/10/29/k_5bd69d79df98c/img_user_file_5bd69d7a919b9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17701" r="13451" b="58050"/>
          <a:stretch/>
        </p:blipFill>
        <p:spPr bwMode="auto">
          <a:xfrm>
            <a:off x="81385" y="3717032"/>
            <a:ext cx="906261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4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54" y="11663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  Прошло много-много лет со времени появления людей. Поколения сменяли друг друга. И дети перенимали опыт своих отцов и дедов. В свободное время люди не только отдыхали извлекались, но готовились сами и готовили да детей к трудностям жизни, к защите от врагов. Этим целям начали служить различные виды 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упражнений.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    Например, в древнегреческом городе Спарте юные граждане (7—20 лет) весь день находились в специальных школах. Там они   занимались   маршировкой,   бегом,   прыжками,   метанием копья и т. п.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    А в древнегреческом городе Олимпия устраивались состязания - Олимпийские игры. Они проводились один раз в четыре года. На Олимпийских играх сильнейшие греческие атлеты состязались в беге, прыжках, метании копья, диска, борьбе, кулачном бою, гонках на колесницах.</a:t>
            </a:r>
            <a:endParaRPr lang="ru-RU" sz="20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42500" r="5187" b="30500"/>
          <a:stretch/>
        </p:blipFill>
        <p:spPr bwMode="auto">
          <a:xfrm>
            <a:off x="6886" y="3902284"/>
            <a:ext cx="9029610" cy="295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07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60" y="5715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 Перед состязаниями каждый атлет обязан был дать </a:t>
            </a:r>
            <a:r>
              <a:rPr lang="ru-RU" sz="2000" spc="-5" dirty="0">
                <a:solidFill>
                  <a:srgbClr val="000000"/>
                </a:solidFill>
                <a:latin typeface="Times New Roman"/>
              </a:rPr>
              <a:t>торжественную клятву соблюдать правила честной спортивной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борьбы. Среди участков Олимпийских игр не должно было быть ни лжецов, ни воров, ни мошенников.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    На время Олимпийских игр прекращались войны. Множество людей стремились попасть на эти зрелища. Зрители сидели на холмах и криками подбадривали соревнующихся.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    На Олимпийские игры приезжали поэты и писатели. Там они читали свои произведения. Победителей встречал весь город. В городской стене делали пролом, куда на колеснице въезжал победитель. </a:t>
            </a:r>
            <a:endParaRPr lang="ru-RU" sz="20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70500" r="4251" b="4000"/>
          <a:stretch/>
        </p:blipFill>
        <p:spPr bwMode="auto">
          <a:xfrm>
            <a:off x="33174" y="2924945"/>
            <a:ext cx="9126840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lide-share.ru/slide/19096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1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af0/00048b47-ed78b788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0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2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861048"/>
            <a:ext cx="9036496" cy="299695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Результаты анкетирования.                                                                                            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Было опрошено 33 учащихся 5 – 9 классов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Опрос показал, что ребята любят занятия физкультурой и спортом, ходят в разные секции и кружки, а также интересуются Олимпийскими играми.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Почти все сошлись во мнении, что физкультура является важной и необходимой частью жизни человека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Ребята считают, что Олимпийские игры проводятся для испытания себя и своего характера среди сильнейших спортсменов мира, для дальнейшего развития спорта во всём мире. Всё это даёт повод гордиться своей страной и её народом.</a:t>
            </a:r>
          </a:p>
          <a:p>
            <a:endParaRPr lang="ru-RU" dirty="0" smtClean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662915"/>
              </p:ext>
            </p:extLst>
          </p:nvPr>
        </p:nvGraphicFramePr>
        <p:xfrm>
          <a:off x="179004" y="34462"/>
          <a:ext cx="712879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539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225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Проект «Мой любимый урок – физкультура»</vt:lpstr>
      <vt:lpstr> Задачи:  - изучить историю возникновения физической культуры  -изучить, что такое физкультура и зачем её заниматься -что дают занятия физкультурой -провести опрос и выяснить отношение к физкультуре  -сделать выводы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 любимый учитель физкультуры Кузнецова Ольга Александровна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«Мой любимый урок – физкультура»</dc:title>
  <dc:creator>Uzer</dc:creator>
  <cp:lastModifiedBy>Надежда-2</cp:lastModifiedBy>
  <cp:revision>14</cp:revision>
  <dcterms:created xsi:type="dcterms:W3CDTF">2019-09-29T01:57:29Z</dcterms:created>
  <dcterms:modified xsi:type="dcterms:W3CDTF">2024-03-03T07:32:38Z</dcterms:modified>
</cp:coreProperties>
</file>