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7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«Творческий путь автора, исполнителя и композитора </a:t>
            </a:r>
            <a:r>
              <a:rPr lang="ru-RU" dirty="0" smtClean="0">
                <a:solidFill>
                  <a:srgbClr val="0070C0"/>
                </a:solidFill>
              </a:rPr>
              <a:t>Рубашкина Игоря Валентиновича»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858"/>
            <a:ext cx="37147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4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093386"/>
            <a:ext cx="8229600" cy="4525963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sz="2200" dirty="0"/>
              <a:t>Игорь Валентинович Рубашкин – руководитель «народного самодеятельного коллектива» вокального ансамбля «Сибирский сказ» (РДК имени С.М. Кирова - филиал МАУ «Отдел культуры </a:t>
            </a:r>
            <a:r>
              <a:rPr lang="ru-RU" sz="2200" dirty="0" err="1"/>
              <a:t>Болотнинского</a:t>
            </a:r>
            <a:r>
              <a:rPr lang="ru-RU" sz="2200" dirty="0"/>
              <a:t> района»)</a:t>
            </a:r>
          </a:p>
          <a:p>
            <a:endParaRPr lang="ru-RU" sz="2200" dirty="0"/>
          </a:p>
          <a:p>
            <a:r>
              <a:rPr lang="ru-RU" sz="2200" dirty="0"/>
              <a:t>Вокальный ансамбль «Сибирский сказ» образован в 1980 году как хоровой коллектив «Надежда». В 1989 году ему было присвоено почетное звание «народный самодеятельный коллектив». В 2009 году с приходом нового руководителя коллектив обрел и новое имя – «Сибирский сказ». Возглавил ансамбль Игорь Валентинович Рубашкин, который в 2007 году был приглашен в РДК им. С.М. Кирова на должность хормейстера.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3354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1" y="0"/>
            <a:ext cx="91614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7525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коллективе занимаются люди творческие, влюбленные в народную песню. Сегодня его репертуар включает народные песни (русские, белорусские, казачьи), песни современных авторов, сибирских композиторов и авторские песни И. Рубашкина. В репертуаре представлены произведения для солистов, дуэтов, мужской и женской групп ансамбля, а также для исполнения без музыкального сопровождения. В сценических постановках часто используются элементы хореографии и режиссуры.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9902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8"/>
            <a:ext cx="9144000" cy="685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7236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В </a:t>
            </a:r>
            <a:r>
              <a:rPr lang="ru-RU" sz="2000" dirty="0"/>
              <a:t>этом году фестиваль получил статус Межрегионального: на сцену вышли артисты из </a:t>
            </a:r>
            <a:r>
              <a:rPr lang="ru-RU" sz="2000" dirty="0" smtClean="0"/>
              <a:t>Кемерово, </a:t>
            </a:r>
            <a:r>
              <a:rPr lang="ru-RU" sz="2000" dirty="0"/>
              <a:t>Барнаула, Омска, Томска, Алтайского края и Новосибирской области. Более 60 участников представили на суд строгого жюри свое творчество. Жюри оценивало выступления участников в трех номинациях. В первой – «Мы долгое эхо друг друга» –супружеский и творческий дуэт Игоря Рубашкина и Ольги Важениной из Болотного стал лауреатом фестиваля. Этот творческий союз сложился давно и заслуженно пользуется любовью и уважением у взыскательного зрителя. Игорь Валентинович – художественный руководитель народного хора «Сибирский сказ», талантливый автор и композитор красивой музыки. Ольга Николаевна – солистка народного хора «Сибирский сказ», неоднократный победитель районных и областных конкурсов исполнителей. На Межрегиональном фестивале «Пусть не прервется нить традиций» наш дуэт исполнил два вокальных произведения: авторскую песню Л. </a:t>
            </a:r>
            <a:r>
              <a:rPr lang="ru-RU" sz="2000" dirty="0" err="1"/>
              <a:t>Екатеринушкиной</a:t>
            </a:r>
            <a:r>
              <a:rPr lang="ru-RU" sz="2000" dirty="0"/>
              <a:t> и </a:t>
            </a:r>
            <a:r>
              <a:rPr lang="ru-RU" sz="2000" dirty="0" err="1"/>
              <a:t>И</a:t>
            </a:r>
            <a:r>
              <a:rPr lang="ru-RU" sz="2000" dirty="0"/>
              <a:t>. Шафрана «А он не откликается» и народную песню «Вишня». Решение судей в пользу </a:t>
            </a:r>
            <a:r>
              <a:rPr lang="ru-RU" sz="2000" dirty="0" err="1"/>
              <a:t>Б</a:t>
            </a:r>
            <a:r>
              <a:rPr lang="ru-RU" sz="2000" dirty="0" err="1" smtClean="0"/>
              <a:t>олотнинских</a:t>
            </a:r>
            <a:r>
              <a:rPr lang="ru-RU" sz="2000" dirty="0" smtClean="0"/>
              <a:t> </a:t>
            </a:r>
            <a:r>
              <a:rPr lang="ru-RU" sz="2000" dirty="0"/>
              <a:t>артистов было единогласным.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520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«Творческий путь автора, исполнителя и композитора Рубашкина Игоря Валентиновича»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путь Рубашкина Игоря</dc:title>
  <dc:creator>Пользователь Gigabyte</dc:creator>
  <cp:lastModifiedBy>User1</cp:lastModifiedBy>
  <cp:revision>13</cp:revision>
  <dcterms:created xsi:type="dcterms:W3CDTF">2021-12-06T09:42:06Z</dcterms:created>
  <dcterms:modified xsi:type="dcterms:W3CDTF">2024-03-21T17:51:45Z</dcterms:modified>
</cp:coreProperties>
</file>