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EDBF7-07EC-4C4C-9167-7A17FDD62D89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8ECB2-EE78-4799-B7B0-C6C3E3E65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3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8ECB2-EE78-4799-B7B0-C6C3E3E657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4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BDFB8E-5131-4169-92D9-BD17E252FD6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1D5ABF-950B-4580-BF85-F6F3FB0C36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по английскому языку </a:t>
            </a:r>
            <a:br>
              <a:rPr lang="ru-RU" dirty="0" smtClean="0"/>
            </a:br>
            <a:r>
              <a:rPr lang="ru-RU" dirty="0" smtClean="0"/>
              <a:t>«Мой город»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6612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Подготовил: 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err="1" smtClean="0"/>
              <a:t>Грядунова</a:t>
            </a:r>
            <a:r>
              <a:rPr lang="ru-RU" b="1" dirty="0" smtClean="0"/>
              <a:t> О.Н.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56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n-US" sz="5400" b="1" dirty="0" smtClean="0"/>
              <a:t>Let’s revise grammar…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There</a:t>
            </a:r>
            <a:r>
              <a:rPr lang="en-US" sz="2500" b="1" dirty="0">
                <a:solidFill>
                  <a:srgbClr val="C00000"/>
                </a:solidFill>
              </a:rPr>
              <a:t> is 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a library in my town.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2500" b="1" dirty="0">
                <a:solidFill>
                  <a:srgbClr val="C00000"/>
                </a:solidFill>
              </a:rPr>
              <a:t>is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 a beautiful lake.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There</a:t>
            </a:r>
            <a:r>
              <a:rPr lang="en-US" sz="2500" b="1" dirty="0">
                <a:solidFill>
                  <a:srgbClr val="C00000"/>
                </a:solidFill>
              </a:rPr>
              <a:t> are 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many museums, hospitals, shops in my town.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2500" b="1" dirty="0">
                <a:solidFill>
                  <a:srgbClr val="C00000"/>
                </a:solidFill>
              </a:rPr>
              <a:t>are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 five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cinemas in 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my town.</a:t>
            </a:r>
            <a:endParaRPr lang="ru-RU" sz="2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383360" cy="21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383361" cy="21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0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80120"/>
          </a:xfrm>
        </p:spPr>
        <p:txBody>
          <a:bodyPr>
            <a:normAutofit/>
          </a:bodyPr>
          <a:lstStyle/>
          <a:p>
            <a:r>
              <a:rPr lang="en-US" sz="5400" b="1" dirty="0"/>
              <a:t>Fill in the gaps is/are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4389120"/>
          </a:xfrm>
        </p:spPr>
        <p:txBody>
          <a:bodyPr/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There ... shops, schools, swimming pools, libraries in hometown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There ... a beautiful river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There ... 2 swimming pools and many hospitals in my town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There ... a large shopping center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There … cafes and restaurants in my city.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There … a toy shop in my town.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/>
          <a:lstStyle/>
          <a:p>
            <a:r>
              <a:rPr lang="en-US" sz="4800" b="1" dirty="0"/>
              <a:t>Let’s check: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3200" b="1" dirty="0" smtClean="0">
                <a:solidFill>
                  <a:srgbClr val="C00000"/>
                </a:solidFill>
              </a:rPr>
              <a:t>are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shops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, schools, swimming pools, libraries in hometown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3200" b="1" dirty="0" smtClean="0">
                <a:solidFill>
                  <a:srgbClr val="C00000"/>
                </a:solidFill>
              </a:rPr>
              <a:t>is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beautiful river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3200" b="1" dirty="0" smtClean="0">
                <a:solidFill>
                  <a:srgbClr val="C00000"/>
                </a:solidFill>
              </a:rPr>
              <a:t>are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2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swimming pools and many hospitals in my town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3200" b="1" dirty="0" smtClean="0">
                <a:solidFill>
                  <a:srgbClr val="C00000"/>
                </a:solidFill>
              </a:rPr>
              <a:t>is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large shopping center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</a:rPr>
              <a:t>are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cafes and restaurants in my city.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a toy shop in my town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7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/>
              <a:t>Let’s move a little!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272808" cy="5040560"/>
          </a:xfrm>
        </p:spPr>
        <p:txBody>
          <a:bodyPr>
            <a:normAutofit/>
          </a:bodyPr>
          <a:lstStyle/>
          <a:p>
            <a:pPr algn="ctr"/>
            <a:r>
              <a:rPr lang="en-US" altLang="ru-RU" sz="3200" b="1" dirty="0">
                <a:solidFill>
                  <a:srgbClr val="990033"/>
                </a:solidFill>
                <a:latin typeface="Comic Sans MS" pitchFamily="66" charset="0"/>
              </a:rPr>
              <a:t>Move your body,</a:t>
            </a:r>
          </a:p>
          <a:p>
            <a:pPr algn="ctr"/>
            <a:r>
              <a:rPr lang="en-US" altLang="ru-RU" sz="3200" b="1" dirty="0">
                <a:solidFill>
                  <a:srgbClr val="00CC99"/>
                </a:solidFill>
                <a:latin typeface="Comic Sans MS" pitchFamily="66" charset="0"/>
              </a:rPr>
              <a:t>Move your heads,</a:t>
            </a:r>
          </a:p>
          <a:p>
            <a:pPr algn="ctr"/>
            <a:r>
              <a:rPr lang="en-US" altLang="ru-RU" sz="3200" b="1" dirty="0">
                <a:solidFill>
                  <a:srgbClr val="FF9900"/>
                </a:solidFill>
                <a:latin typeface="Comic Sans MS" pitchFamily="66" charset="0"/>
              </a:rPr>
              <a:t> Move your shoulders,</a:t>
            </a:r>
          </a:p>
          <a:p>
            <a:pPr algn="ctr"/>
            <a:r>
              <a:rPr lang="en-US" altLang="ru-RU" sz="3200" b="1" dirty="0">
                <a:solidFill>
                  <a:srgbClr val="9933FF"/>
                </a:solidFill>
                <a:latin typeface="Comic Sans MS" pitchFamily="66" charset="0"/>
              </a:rPr>
              <a:t>Move your legs,</a:t>
            </a:r>
          </a:p>
          <a:p>
            <a:pPr algn="ctr"/>
            <a:r>
              <a:rPr lang="en-US" altLang="ru-RU" sz="3200" b="1" dirty="0">
                <a:solidFill>
                  <a:srgbClr val="009999"/>
                </a:solidFill>
                <a:latin typeface="Comic Sans MS" pitchFamily="66" charset="0"/>
              </a:rPr>
              <a:t>Jump a little,</a:t>
            </a:r>
          </a:p>
          <a:p>
            <a:pPr algn="ctr"/>
            <a:r>
              <a:rPr lang="en-US" altLang="ru-RU" sz="3200" b="1" dirty="0">
                <a:solidFill>
                  <a:srgbClr val="FF0000"/>
                </a:solidFill>
                <a:latin typeface="Comic Sans MS" pitchFamily="66" charset="0"/>
              </a:rPr>
              <a:t>Run and go,</a:t>
            </a:r>
          </a:p>
          <a:p>
            <a:pPr algn="ctr"/>
            <a:r>
              <a:rPr lang="en-US" altLang="ru-RU" sz="3200" b="1" dirty="0">
                <a:solidFill>
                  <a:srgbClr val="D60093"/>
                </a:solidFill>
                <a:latin typeface="Comic Sans MS" pitchFamily="66" charset="0"/>
              </a:rPr>
              <a:t>Sit, stand up, </a:t>
            </a:r>
          </a:p>
          <a:p>
            <a:pPr algn="ctr"/>
            <a:r>
              <a:rPr lang="en-US" altLang="ru-RU" sz="3200" b="1" dirty="0">
                <a:solidFill>
                  <a:srgbClr val="99CC00"/>
                </a:solidFill>
                <a:latin typeface="Comic Sans MS" pitchFamily="66" charset="0"/>
              </a:rPr>
              <a:t>And let’s go on.</a:t>
            </a:r>
            <a:endParaRPr lang="ru-RU" altLang="ru-RU" sz="3200" b="1" dirty="0">
              <a:solidFill>
                <a:srgbClr val="99CC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Picture 5" descr="Mus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625832" cy="23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0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264696" cy="936104"/>
          </a:xfrm>
        </p:spPr>
        <p:txBody>
          <a:bodyPr>
            <a:normAutofit/>
          </a:bodyPr>
          <a:lstStyle/>
          <a:p>
            <a:r>
              <a:rPr lang="en-US" sz="5400" b="1" dirty="0"/>
              <a:t>Let’s  make the story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6347048" cy="322171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Vika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lives in …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She likes living there because …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There are a lot of …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You can…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Her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favorite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place is …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People are …</a:t>
            </a: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Her hometown is…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34636"/>
            <a:ext cx="3672408" cy="639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Lipetsk is the best place to live.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412776"/>
            <a:ext cx="3672408" cy="639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zoo is nice.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068960"/>
            <a:ext cx="3672408" cy="6398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places where people walk are wonderful.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581128"/>
            <a:ext cx="3672408" cy="6398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You can visit the park.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819" y="5661248"/>
            <a:ext cx="4248472" cy="6398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My hometown is beautiful.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647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check a story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Vika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lives in </a:t>
            </a:r>
            <a:r>
              <a:rPr lang="en-US" sz="2400" b="1" dirty="0" smtClean="0">
                <a:solidFill>
                  <a:srgbClr val="FF0000"/>
                </a:solidFill>
              </a:rPr>
              <a:t>Lipetsk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She likes living there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because </a:t>
            </a:r>
            <a:r>
              <a:rPr lang="en-US" sz="2400" b="1" dirty="0" smtClean="0">
                <a:solidFill>
                  <a:srgbClr val="FF0000"/>
                </a:solidFill>
              </a:rPr>
              <a:t>Lipetsk is the best place to live.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There are a lot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interesting places.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You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can visit </a:t>
            </a:r>
            <a:r>
              <a:rPr lang="en-US" sz="2400" b="1" dirty="0" smtClean="0">
                <a:solidFill>
                  <a:srgbClr val="FF0000"/>
                </a:solidFill>
              </a:rPr>
              <a:t>the park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Her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favorite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place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zoo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People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are </a:t>
            </a:r>
            <a:r>
              <a:rPr lang="en-US" sz="2400" b="1" dirty="0" smtClean="0">
                <a:solidFill>
                  <a:srgbClr val="FF0000"/>
                </a:solidFill>
              </a:rPr>
              <a:t>kind and friendly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Her hometown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beautiful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4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Are the sentences TRUE or FALSE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6851104" cy="34377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Vika</a:t>
            </a:r>
            <a:r>
              <a:rPr lang="en-GB" sz="2800" dirty="0" smtClean="0"/>
              <a:t> lives in Voronezh.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There are a lot of interesting places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You can visit the park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Vika’s</a:t>
            </a:r>
            <a:r>
              <a:rPr lang="en-GB" sz="2800" dirty="0" smtClean="0"/>
              <a:t> </a:t>
            </a:r>
            <a:r>
              <a:rPr lang="en-GB" sz="2800" dirty="0" err="1" smtClean="0"/>
              <a:t>favorite</a:t>
            </a:r>
            <a:r>
              <a:rPr lang="en-GB" sz="2800" dirty="0" smtClean="0"/>
              <a:t> place is a pizza restaurant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People are evil and silly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Her hometown is beautiful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826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212" y="249279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95014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5078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03642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225" y="452015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3681"/>
            <a:ext cx="2737064" cy="4121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30" y="3914529"/>
            <a:ext cx="3481201" cy="231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022390" cy="203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7793"/>
            <a:ext cx="3555859" cy="237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5" y="404664"/>
            <a:ext cx="3025424" cy="207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2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7704856" cy="172819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Make the project “My hometown”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AB All about me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№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10 p.121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/>
          <a:lstStyle/>
          <a:p>
            <a:r>
              <a:rPr lang="en-US" sz="4800" b="1" dirty="0" smtClean="0"/>
              <a:t>HOMEWORK: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7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sz="3200" b="1" dirty="0" smtClean="0"/>
              <a:t>	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You are </a:t>
            </a:r>
            <a:r>
              <a:rPr lang="en-US" sz="4800" b="1" dirty="0" smtClean="0">
                <a:solidFill>
                  <a:srgbClr val="0070C0"/>
                </a:solidFill>
              </a:rPr>
              <a:t>smart</a:t>
            </a:r>
            <a:r>
              <a:rPr lang="en-US" sz="4800" b="1" dirty="0" smtClean="0"/>
              <a:t>!</a:t>
            </a:r>
          </a:p>
          <a:p>
            <a:pPr marL="0" indent="0">
              <a:buNone/>
            </a:pPr>
            <a:r>
              <a:rPr lang="en-US" sz="4800" b="1" dirty="0" smtClean="0"/>
              <a:t>			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You are </a:t>
            </a:r>
            <a:r>
              <a:rPr lang="en-US" sz="4800" b="1" dirty="0" smtClean="0">
                <a:solidFill>
                  <a:srgbClr val="FF0000"/>
                </a:solidFill>
              </a:rPr>
              <a:t>brave</a:t>
            </a:r>
            <a:r>
              <a:rPr lang="en-US" sz="4800" b="1" dirty="0" smtClean="0"/>
              <a:t>!</a:t>
            </a:r>
            <a:endParaRPr lang="en-US" sz="4800" b="1" dirty="0"/>
          </a:p>
          <a:p>
            <a:pPr marL="0" indent="0">
              <a:buNone/>
            </a:pPr>
            <a:r>
              <a:rPr lang="en-US" sz="4800" b="1" dirty="0" smtClean="0"/>
              <a:t>		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You are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nice</a:t>
            </a:r>
            <a:r>
              <a:rPr lang="en-US" sz="4800" b="1" dirty="0" smtClean="0"/>
              <a:t>!</a:t>
            </a:r>
            <a:endParaRPr lang="en-US" sz="4800" b="1" dirty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Your marks are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good</a:t>
            </a:r>
            <a:r>
              <a:rPr lang="en-US" sz="4800" b="1" dirty="0" smtClean="0"/>
              <a:t>!</a:t>
            </a:r>
            <a:endParaRPr lang="en-US" sz="4800" b="1" dirty="0"/>
          </a:p>
          <a:p>
            <a:endParaRPr lang="ru-RU" b="1" dirty="0"/>
          </a:p>
        </p:txBody>
      </p:sp>
      <p:pic>
        <p:nvPicPr>
          <p:cNvPr id="4" name="Рисунок 8" descr="831758b0039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917527" cy="243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n-US" b="1" spc="300" dirty="0" smtClean="0"/>
              <a:t>Hello, my friends!</a:t>
            </a:r>
            <a:endParaRPr lang="ru-RU" b="1" spc="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3961035" cy="3961035"/>
          </a:xfrm>
        </p:spPr>
      </p:pic>
    </p:spTree>
    <p:extLst>
      <p:ext uri="{BB962C8B-B14F-4D97-AF65-F5344CB8AC3E}">
        <p14:creationId xmlns:p14="http://schemas.microsoft.com/office/powerpoint/2010/main" val="21229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Thank you!</a:t>
            </a:r>
            <a:endParaRPr lang="ru-RU" sz="8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68679"/>
            <a:ext cx="4000738" cy="39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1143000"/>
          </a:xfrm>
        </p:spPr>
        <p:txBody>
          <a:bodyPr>
            <a:noAutofit/>
          </a:bodyPr>
          <a:lstStyle/>
          <a:p>
            <a:r>
              <a:rPr lang="en-US" sz="4800" b="1" spc="300" dirty="0"/>
              <a:t>Phonetic drill.              </a:t>
            </a:r>
            <a:br>
              <a:rPr lang="en-US" sz="4800" b="1" spc="300" dirty="0"/>
            </a:br>
            <a:r>
              <a:rPr lang="en-US" sz="4800" b="1" spc="300" dirty="0"/>
              <a:t>Repeat after me all together.</a:t>
            </a:r>
            <a:endParaRPr lang="ru-RU" sz="4800" b="1" spc="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lbertus Medium" panose="020E0602030304020304" pitchFamily="34" charset="0"/>
                <a:cs typeface="Aharoni" panose="02010803020104030203" pitchFamily="2" charset="-79"/>
              </a:rPr>
              <a:t>[b] bus stop, bus station;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lbertus Medium" panose="020E0602030304020304" pitchFamily="34" charset="0"/>
                <a:cs typeface="Aharoni" panose="02010803020104030203" pitchFamily="2" charset="-79"/>
              </a:rPr>
              <a:t>[r] library, restaurant;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lbertus Medium" panose="020E0602030304020304" pitchFamily="34" charset="0"/>
                <a:cs typeface="Aharoni" panose="02010803020104030203" pitchFamily="2" charset="-79"/>
              </a:rPr>
              <a:t>[t] town, top shop;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lbertus Medium" panose="020E0602030304020304" pitchFamily="34" charset="0"/>
                <a:cs typeface="Aharoni" panose="02010803020104030203" pitchFamily="2" charset="-79"/>
              </a:rPr>
              <a:t>[u:] school, pool;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lbertus Medium" panose="020E0602030304020304" pitchFamily="34" charset="0"/>
                <a:cs typeface="Aharoni" panose="02010803020104030203" pitchFamily="2" charset="-79"/>
              </a:rPr>
              <a:t>[h] hometown, hospital;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lbertus Medium" panose="020E0602030304020304" pitchFamily="34" charset="0"/>
                <a:cs typeface="Aharoni" panose="02010803020104030203" pitchFamily="2" charset="-79"/>
              </a:rPr>
              <a:t>[p] people, pizza restaurant, pet shop.</a:t>
            </a:r>
          </a:p>
          <a:p>
            <a:endParaRPr lang="en-US" dirty="0" smtClean="0">
              <a:latin typeface="Albertus Medium" panose="020E06020303040203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План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Повторить лексику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Повторить грамматический материал </a:t>
            </a:r>
            <a:r>
              <a:rPr lang="en-GB" sz="3200" dirty="0" smtClean="0"/>
              <a:t>there is/are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Развивать чтение/слушание с целью понимания содержания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Научиться составлять текст по образцу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Практиковаться в говорении</a:t>
            </a: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6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620688"/>
            <a:ext cx="8784976" cy="1226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The topic of the lesson is </a:t>
            </a:r>
            <a:br>
              <a:rPr lang="en-US" sz="4800" b="1" dirty="0" smtClean="0"/>
            </a:br>
            <a:r>
              <a:rPr lang="en-US" sz="4800" b="1" dirty="0" smtClean="0"/>
              <a:t>‘My hometown’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214276" cy="252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43524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4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400" b="1" spc="300" dirty="0" smtClean="0"/>
              <a:t>Make word</a:t>
            </a:r>
            <a:r>
              <a:rPr lang="en-US" sz="4400" b="1" spc="300" dirty="0"/>
              <a:t>s</a:t>
            </a:r>
            <a:r>
              <a:rPr lang="en-US" sz="4400" b="1" spc="300" dirty="0" smtClean="0"/>
              <a:t> from the letters.</a:t>
            </a:r>
            <a:endParaRPr lang="ru-RU" sz="4400" b="1" spc="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7992888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smumeu</a:t>
            </a:r>
            <a:endParaRPr lang="en-US" sz="24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Railybr</a:t>
            </a:r>
            <a:endParaRPr lang="en-US" sz="24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Ncimea</a:t>
            </a:r>
            <a:endParaRPr lang="en-US" sz="24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Tpehpso</a:t>
            </a:r>
            <a:endParaRPr lang="en-US" sz="24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Efca</a:t>
            </a:r>
            <a:endParaRPr lang="en-US" sz="24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pc="300" dirty="0" smtClean="0">
                <a:solidFill>
                  <a:schemeClr val="bg2">
                    <a:lumMod val="10000"/>
                  </a:schemeClr>
                </a:solidFill>
              </a:rPr>
              <a:t>Karp</a:t>
            </a:r>
          </a:p>
          <a:p>
            <a:pPr>
              <a:lnSpc>
                <a:spcPct val="150000"/>
              </a:lnSpc>
            </a:pP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Trethae</a:t>
            </a:r>
            <a:endParaRPr lang="en-US" sz="24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Pishnopg</a:t>
            </a:r>
            <a:r>
              <a:rPr lang="en-US" sz="2400" b="1" spc="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spc="300" dirty="0" err="1" smtClean="0">
                <a:solidFill>
                  <a:schemeClr val="bg2">
                    <a:lumMod val="10000"/>
                  </a:schemeClr>
                </a:solidFill>
              </a:rPr>
              <a:t>trenec</a:t>
            </a:r>
            <a:endParaRPr lang="en-US" sz="24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3546688" cy="237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19" y="1628800"/>
            <a:ext cx="4211960" cy="210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1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Math </a:t>
            </a:r>
            <a:r>
              <a:rPr lang="en-US" sz="4400" b="1" smtClean="0"/>
              <a:t>2 parts </a:t>
            </a:r>
            <a:r>
              <a:rPr lang="en-US" sz="4400" b="1" dirty="0" smtClean="0"/>
              <a:t>of the sentence</a:t>
            </a:r>
            <a:endParaRPr lang="ru-RU" sz="4400" b="1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10445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see many interesting things…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read books…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eat pizza…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buy food…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see a film…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buy food for pets…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walk and play different games…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We can have a meal…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30120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In the park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At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supermarket,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library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, cafe , museum,, pizza restaurant, cinema, pet shop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Let’s check: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963" y="1484783"/>
            <a:ext cx="8084477" cy="43041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spc="300" dirty="0" err="1" smtClean="0">
                <a:solidFill>
                  <a:schemeClr val="bg2">
                    <a:lumMod val="10000"/>
                  </a:schemeClr>
                </a:solidFill>
              </a:rPr>
              <a:t>Smumeu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en-US" sz="2800" b="1" spc="300" dirty="0" smtClean="0">
                <a:solidFill>
                  <a:srgbClr val="C00000"/>
                </a:solidFill>
              </a:rPr>
              <a:t>museum</a:t>
            </a:r>
            <a:endParaRPr lang="en-US" sz="2800" b="1" spc="3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spc="300" dirty="0" err="1" smtClean="0">
                <a:solidFill>
                  <a:schemeClr val="bg2">
                    <a:lumMod val="10000"/>
                  </a:schemeClr>
                </a:solidFill>
              </a:rPr>
              <a:t>Railybr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en-US" sz="2800" b="1" spc="300" dirty="0">
                <a:solidFill>
                  <a:srgbClr val="C00000"/>
                </a:solidFill>
              </a:rPr>
              <a:t>library</a:t>
            </a:r>
          </a:p>
          <a:p>
            <a:pPr>
              <a:lnSpc>
                <a:spcPct val="150000"/>
              </a:lnSpc>
            </a:pPr>
            <a:r>
              <a:rPr lang="en-US" sz="2800" b="1" spc="300" dirty="0" err="1" smtClean="0">
                <a:solidFill>
                  <a:schemeClr val="bg2">
                    <a:lumMod val="10000"/>
                  </a:schemeClr>
                </a:solidFill>
              </a:rPr>
              <a:t>Ncimea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en-US" sz="2800" b="1" spc="300" dirty="0">
                <a:solidFill>
                  <a:srgbClr val="C00000"/>
                </a:solidFill>
              </a:rPr>
              <a:t>cinema</a:t>
            </a:r>
          </a:p>
          <a:p>
            <a:pPr>
              <a:lnSpc>
                <a:spcPct val="150000"/>
              </a:lnSpc>
            </a:pPr>
            <a:r>
              <a:rPr lang="en-US" sz="2800" b="1" spc="300" dirty="0" err="1" smtClean="0">
                <a:solidFill>
                  <a:schemeClr val="bg2">
                    <a:lumMod val="10000"/>
                  </a:schemeClr>
                </a:solidFill>
              </a:rPr>
              <a:t>Tpehpso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US" sz="2800" b="1" spc="300" dirty="0">
                <a:solidFill>
                  <a:srgbClr val="C00000"/>
                </a:solidFill>
              </a:rPr>
              <a:t>pet shop</a:t>
            </a:r>
          </a:p>
          <a:p>
            <a:pPr>
              <a:lnSpc>
                <a:spcPct val="150000"/>
              </a:lnSpc>
            </a:pPr>
            <a:r>
              <a:rPr lang="en-US" sz="2800" b="1" spc="300" dirty="0" err="1" smtClean="0">
                <a:solidFill>
                  <a:schemeClr val="bg2">
                    <a:lumMod val="10000"/>
                  </a:schemeClr>
                </a:solidFill>
              </a:rPr>
              <a:t>Efca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en-US" sz="2800" b="1" spc="300" dirty="0">
                <a:solidFill>
                  <a:srgbClr val="C00000"/>
                </a:solidFill>
              </a:rPr>
              <a:t>cafe</a:t>
            </a:r>
          </a:p>
          <a:p>
            <a:pPr>
              <a:lnSpc>
                <a:spcPct val="150000"/>
              </a:lnSpc>
            </a:pP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Karp – </a:t>
            </a:r>
            <a:r>
              <a:rPr lang="en-US" sz="2800" b="1" spc="300" dirty="0">
                <a:solidFill>
                  <a:srgbClr val="C00000"/>
                </a:solidFill>
              </a:rPr>
              <a:t>park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8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spc="300" dirty="0" err="1" smtClean="0">
                <a:solidFill>
                  <a:schemeClr val="bg2">
                    <a:lumMod val="10000"/>
                  </a:schemeClr>
                </a:solidFill>
              </a:rPr>
              <a:t>Trethae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en-US" sz="2800" b="1" spc="300" dirty="0">
                <a:solidFill>
                  <a:srgbClr val="C00000"/>
                </a:solidFill>
              </a:rPr>
              <a:t>theatre</a:t>
            </a:r>
          </a:p>
          <a:p>
            <a:pPr>
              <a:lnSpc>
                <a:spcPct val="150000"/>
              </a:lnSpc>
            </a:pPr>
            <a:r>
              <a:rPr lang="en-US" sz="2800" b="1" spc="300" dirty="0" err="1">
                <a:solidFill>
                  <a:schemeClr val="bg2">
                    <a:lumMod val="10000"/>
                  </a:schemeClr>
                </a:solidFill>
              </a:rPr>
              <a:t>Pishnopg</a:t>
            </a:r>
            <a:r>
              <a:rPr lang="en-US" sz="2800" b="1" spc="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spc="300" dirty="0" err="1" smtClean="0">
                <a:solidFill>
                  <a:schemeClr val="bg2">
                    <a:lumMod val="10000"/>
                  </a:schemeClr>
                </a:solidFill>
              </a:rPr>
              <a:t>trenec</a:t>
            </a:r>
            <a:r>
              <a:rPr lang="en-US" sz="2800" b="1" spc="3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US" sz="2800" b="1" spc="300" dirty="0">
                <a:solidFill>
                  <a:srgbClr val="C00000"/>
                </a:solidFill>
              </a:rPr>
              <a:t>shopping center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sz="5400" b="1" dirty="0"/>
              <a:t>Let’s check: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320480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see many interesting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things </a:t>
            </a:r>
            <a:r>
              <a:rPr lang="en-US" sz="2500" b="1" dirty="0" smtClean="0">
                <a:solidFill>
                  <a:srgbClr val="C00000"/>
                </a:solidFill>
              </a:rPr>
              <a:t>at the </a:t>
            </a:r>
            <a:r>
              <a:rPr lang="en-US" sz="2500" b="1" dirty="0">
                <a:solidFill>
                  <a:srgbClr val="C00000"/>
                </a:solidFill>
              </a:rPr>
              <a:t>museum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read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books </a:t>
            </a:r>
            <a:r>
              <a:rPr lang="en-US" sz="2500" b="1" dirty="0">
                <a:solidFill>
                  <a:srgbClr val="C00000"/>
                </a:solidFill>
              </a:rPr>
              <a:t>at the library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eat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pizza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500" b="1" dirty="0">
                <a:solidFill>
                  <a:srgbClr val="C00000"/>
                </a:solidFill>
              </a:rPr>
              <a:t>at the pizza restaurant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buy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food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500" b="1" dirty="0">
                <a:solidFill>
                  <a:srgbClr val="C00000"/>
                </a:solidFill>
              </a:rPr>
              <a:t>at the supermarket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see a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film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500" b="1" dirty="0">
                <a:solidFill>
                  <a:srgbClr val="C00000"/>
                </a:solidFill>
              </a:rPr>
              <a:t>at the cinema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buy food for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pets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500" b="1" dirty="0">
                <a:solidFill>
                  <a:srgbClr val="C00000"/>
                </a:solidFill>
              </a:rPr>
              <a:t>at the pet shop</a:t>
            </a: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walk and play different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games </a:t>
            </a:r>
            <a:r>
              <a:rPr lang="en-US" sz="2500" b="1" dirty="0" smtClean="0">
                <a:solidFill>
                  <a:srgbClr val="C00000"/>
                </a:solidFill>
              </a:rPr>
              <a:t>in </a:t>
            </a:r>
            <a:r>
              <a:rPr lang="en-US" sz="2500" b="1" dirty="0">
                <a:solidFill>
                  <a:srgbClr val="C00000"/>
                </a:solidFill>
              </a:rPr>
              <a:t>the </a:t>
            </a:r>
            <a:r>
              <a:rPr lang="en-US" sz="2500" b="1" dirty="0" smtClean="0">
                <a:solidFill>
                  <a:srgbClr val="C00000"/>
                </a:solidFill>
              </a:rPr>
              <a:t>park</a:t>
            </a:r>
            <a:endParaRPr lang="en-US" sz="2500" b="1" dirty="0">
              <a:solidFill>
                <a:srgbClr val="C00000"/>
              </a:solidFill>
            </a:endParaRPr>
          </a:p>
          <a:p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We can have a 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</a:rPr>
              <a:t>meal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500" b="1" dirty="0">
                <a:solidFill>
                  <a:srgbClr val="C00000"/>
                </a:solidFill>
              </a:rPr>
              <a:t>at the cafe </a:t>
            </a: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2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662</Words>
  <Application>Microsoft Office PowerPoint</Application>
  <PresentationFormat>Экран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Aharoni</vt:lpstr>
      <vt:lpstr>Albertus Medium</vt:lpstr>
      <vt:lpstr>Calibri</vt:lpstr>
      <vt:lpstr>Comic Sans MS</vt:lpstr>
      <vt:lpstr>Constantia</vt:lpstr>
      <vt:lpstr>Wingdings 2</vt:lpstr>
      <vt:lpstr>Поток</vt:lpstr>
      <vt:lpstr>Презентация по английскому языку  «Мой город»</vt:lpstr>
      <vt:lpstr>Hello, my friends!</vt:lpstr>
      <vt:lpstr>Phonetic drill.               Repeat after me all together.</vt:lpstr>
      <vt:lpstr>План</vt:lpstr>
      <vt:lpstr>The topic of the lesson is  ‘My hometown’</vt:lpstr>
      <vt:lpstr>Make words from the letters.</vt:lpstr>
      <vt:lpstr>Math 2 parts of the sentence</vt:lpstr>
      <vt:lpstr>Let’s check:</vt:lpstr>
      <vt:lpstr>Let’s check:</vt:lpstr>
      <vt:lpstr>Let’s revise grammar…</vt:lpstr>
      <vt:lpstr>Fill in the gaps is/are</vt:lpstr>
      <vt:lpstr>Let’s check:</vt:lpstr>
      <vt:lpstr>Let’s move a little!</vt:lpstr>
      <vt:lpstr>Let’s  make the story</vt:lpstr>
      <vt:lpstr>Lets check a story</vt:lpstr>
      <vt:lpstr>Are the sentences TRUE or FALSE</vt:lpstr>
      <vt:lpstr>Презентация PowerPoint</vt:lpstr>
      <vt:lpstr>HOMEWORK:</vt:lpstr>
      <vt:lpstr>Презентация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Марина</cp:lastModifiedBy>
  <cp:revision>23</cp:revision>
  <dcterms:created xsi:type="dcterms:W3CDTF">2019-02-24T11:27:57Z</dcterms:created>
  <dcterms:modified xsi:type="dcterms:W3CDTF">2019-02-27T07:04:44Z</dcterms:modified>
</cp:coreProperties>
</file>