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92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91" r:id="rId13"/>
    <p:sldId id="269" r:id="rId14"/>
    <p:sldId id="270" r:id="rId15"/>
    <p:sldId id="271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>
      <p:cViewPr varScale="1">
        <p:scale>
          <a:sx n="76" d="100"/>
          <a:sy n="76" d="100"/>
        </p:scale>
        <p:origin x="60" y="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89776" cy="1470025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56" y="2112941"/>
            <a:ext cx="5429288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3399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93390-EB43-45EE-8F57-BE4AD01613E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57157-A18D-4EDB-B7B6-7D5ABFCD4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90311-WA000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" end="59498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1256184" y="1488232"/>
            <a:ext cx="6096000" cy="3352800"/>
          </a:xfrm>
          <a:prstGeom prst="rect">
            <a:avLst/>
          </a:prstGeom>
        </p:spPr>
      </p:pic>
      <p:pic>
        <p:nvPicPr>
          <p:cNvPr id="2" name="AUD-20190311-WA000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067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12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16632"/>
            <a:ext cx="3768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Нравственность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4417052" cy="403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4733068"/>
            <a:ext cx="269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Дагестан наш общий дом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52" y="692696"/>
            <a:ext cx="5004048" cy="4040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4803988"/>
            <a:ext cx="20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Осенняя экскурсия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980728"/>
            <a:ext cx="2441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Интеллект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88614"/>
            <a:ext cx="4572000" cy="3492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0" y="1688614"/>
            <a:ext cx="4572000" cy="34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2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764704"/>
            <a:ext cx="2134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</a:rPr>
              <a:t>экология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788024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464496" cy="41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5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04664"/>
            <a:ext cx="2302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здоровье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86" y="1412776"/>
            <a:ext cx="5004048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412776"/>
            <a:ext cx="516455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1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33265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 семья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92377"/>
            <a:ext cx="5148064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463956"/>
            <a:ext cx="4248472" cy="40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3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3120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Мои педагогические заповеди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5656" y="75340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Школа- твой дом родной.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Дорожи крышей дома своего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7" y="1547149"/>
            <a:ext cx="4427984" cy="4149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" y="1430114"/>
            <a:ext cx="4692698" cy="42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13909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Пусть в нашем доме кричат  только от радости, 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а морщины будут следами былых улыбок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7831"/>
            <a:ext cx="4499992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75823"/>
            <a:ext cx="475252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Но вот пришла пора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И для нашего торта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Он </a:t>
            </a:r>
            <a:r>
              <a:rPr lang="ru-RU" dirty="0" err="1" smtClean="0">
                <a:solidFill>
                  <a:srgbClr val="C00000"/>
                </a:solidFill>
              </a:rPr>
              <a:t>вкусняшка</a:t>
            </a:r>
            <a:r>
              <a:rPr lang="ru-RU" dirty="0" smtClean="0">
                <a:solidFill>
                  <a:srgbClr val="C00000"/>
                </a:solidFill>
              </a:rPr>
              <a:t> просто класс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Все самое лучшее для вас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Идемте детки угощаю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Тортом сладеньким я вас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я сегодня вам </a:t>
            </a:r>
            <a:r>
              <a:rPr lang="ru-RU" dirty="0" err="1" smtClean="0">
                <a:solidFill>
                  <a:srgbClr val="C00000"/>
                </a:solidFill>
              </a:rPr>
              <a:t>прошаю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Мой любимый славный класс!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9750">
            <a:off x="4067944" y="188640"/>
            <a:ext cx="5076056" cy="4437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536">
            <a:off x="128495" y="3002560"/>
            <a:ext cx="406586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652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 Говори что знаешь. Делай что умеешь. При этом помни ,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 что знать и уметь больше- никому не вредно.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8933">
            <a:off x="163965" y="1589724"/>
            <a:ext cx="4100222" cy="3148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369">
            <a:off x="4804367" y="1561885"/>
            <a:ext cx="4662389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25144"/>
            <a:ext cx="554461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8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Школьное дело-это и наука, и искусство, и творчество, и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художественая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самодеятельность. Всегда  и везде ценится превыше всего профессионализм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0808"/>
            <a:ext cx="4788024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00808"/>
            <a:ext cx="4464496" cy="40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89776" cy="1278511"/>
          </a:xfrm>
        </p:spPr>
        <p:txBody>
          <a:bodyPr/>
          <a:lstStyle/>
          <a:p>
            <a:r>
              <a:rPr lang="ru-RU" dirty="0" smtClean="0"/>
              <a:t>МКОУ «</a:t>
            </a:r>
            <a:r>
              <a:rPr lang="ru-RU" dirty="0" err="1" smtClean="0"/>
              <a:t>Карацанская</a:t>
            </a:r>
            <a:r>
              <a:rPr lang="ru-RU" dirty="0" smtClean="0"/>
              <a:t> СОШ»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1412777"/>
            <a:ext cx="5429288" cy="1152128"/>
          </a:xfrm>
        </p:spPr>
        <p:txBody>
          <a:bodyPr>
            <a:noAutofit/>
          </a:bodyPr>
          <a:lstStyle/>
          <a:p>
            <a:r>
              <a:rPr lang="ru-RU" sz="2800" dirty="0" smtClean="0"/>
              <a:t>Автор учитель математики и </a:t>
            </a:r>
            <a:r>
              <a:rPr lang="ru-RU" sz="2800" dirty="0" err="1" smtClean="0"/>
              <a:t>кл</a:t>
            </a:r>
            <a:r>
              <a:rPr lang="ru-RU" sz="2800" dirty="0" smtClean="0"/>
              <a:t>. рук 7 класса </a:t>
            </a:r>
            <a:r>
              <a:rPr lang="ru-RU" sz="2800" dirty="0" err="1" smtClean="0"/>
              <a:t>Ахмедханова</a:t>
            </a:r>
            <a:r>
              <a:rPr lang="ru-RU" sz="2800" dirty="0" smtClean="0"/>
              <a:t> </a:t>
            </a:r>
            <a:r>
              <a:rPr lang="ru-RU" sz="2800" dirty="0" err="1" smtClean="0"/>
              <a:t>Айшат</a:t>
            </a:r>
            <a:r>
              <a:rPr lang="ru-RU" sz="2800" dirty="0" smtClean="0"/>
              <a:t> </a:t>
            </a:r>
            <a:r>
              <a:rPr lang="ru-RU" sz="2800" dirty="0" err="1" smtClean="0"/>
              <a:t>Ахмедхановна</a:t>
            </a:r>
            <a:endParaRPr lang="en-US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29" y="-1179512"/>
            <a:ext cx="9666234" cy="8959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706" y="908720"/>
            <a:ext cx="6750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            МКОУ «</a:t>
            </a:r>
            <a:r>
              <a:rPr lang="ru-RU" sz="2800" dirty="0" err="1" smtClean="0">
                <a:solidFill>
                  <a:srgbClr val="FF0000"/>
                </a:solidFill>
              </a:rPr>
              <a:t>Карацаеская</a:t>
            </a:r>
            <a:r>
              <a:rPr lang="ru-RU" sz="2800" dirty="0" smtClean="0">
                <a:solidFill>
                  <a:srgbClr val="FF0000"/>
                </a:solidFill>
              </a:rPr>
              <a:t> СОШ»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Республиканский конкурс 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 «Самый классный </a:t>
            </a:r>
            <a:r>
              <a:rPr lang="ru-RU" sz="2800" dirty="0" err="1" smtClean="0">
                <a:solidFill>
                  <a:srgbClr val="FF0000"/>
                </a:solidFill>
              </a:rPr>
              <a:t>классный</a:t>
            </a:r>
            <a:r>
              <a:rPr lang="ru-RU" sz="2800" dirty="0" smtClean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6" name="Школьные годы - Школьные from backingtrackmp3x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302" y="5877272"/>
            <a:ext cx="468000" cy="46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820">
        <p15:prstTrans prst="curtains"/>
      </p:transition>
    </mc:Choice>
    <mc:Fallback xmlns="">
      <p:transition spd="slow" advTm="3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1486" y="0"/>
            <a:ext cx="407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Главное- люби детей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716016" cy="4176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7" y="1384654"/>
            <a:ext cx="4440161" cy="4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56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7667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Славный  наш седьмой класс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57400"/>
            <a:ext cx="4860032" cy="4419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457400"/>
            <a:ext cx="4876800" cy="43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27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C3399"/>
                </a:solidFill>
              </a:rPr>
              <a:t>Улыбнитесь вместе с нами !</a:t>
            </a:r>
          </a:p>
          <a:p>
            <a:r>
              <a:rPr lang="ru-RU" sz="2400" dirty="0" smtClean="0">
                <a:solidFill>
                  <a:srgbClr val="CC3399"/>
                </a:solidFill>
              </a:rPr>
              <a:t>Жизнь прекрасна и чудесна</a:t>
            </a:r>
          </a:p>
          <a:p>
            <a:r>
              <a:rPr lang="ru-RU" sz="2400" dirty="0" smtClean="0">
                <a:solidFill>
                  <a:srgbClr val="CC3399"/>
                </a:solidFill>
              </a:rPr>
              <a:t>Улыбнитесь вы друг другу</a:t>
            </a:r>
          </a:p>
          <a:p>
            <a:r>
              <a:rPr lang="ru-RU" sz="2400" dirty="0" smtClean="0">
                <a:solidFill>
                  <a:srgbClr val="CC3399"/>
                </a:solidFill>
              </a:rPr>
              <a:t>И обиды все забудьте!</a:t>
            </a:r>
          </a:p>
          <a:p>
            <a:endParaRPr lang="ru-RU" sz="2400" dirty="0">
              <a:solidFill>
                <a:srgbClr val="CC33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2127632"/>
            <a:ext cx="4718647" cy="3749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2127632"/>
            <a:ext cx="4417640" cy="3749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18" y="111407"/>
            <a:ext cx="4314825" cy="18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48680"/>
            <a:ext cx="533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Спасибо за просмотр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395192"/>
          </a:xfrm>
          <a:prstGeom prst="rect">
            <a:avLst/>
          </a:prstGeom>
        </p:spPr>
      </p:pic>
      <p:pic>
        <p:nvPicPr>
          <p:cNvPr id="4" name="AUD-20190311-WA0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4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Автор учитель математики </a:t>
            </a:r>
            <a:r>
              <a:rPr lang="ru-RU" sz="3200" dirty="0" err="1" smtClean="0"/>
              <a:t>кл</a:t>
            </a:r>
            <a:r>
              <a:rPr lang="ru-RU" sz="3200" dirty="0" smtClean="0"/>
              <a:t>. рук 7 класса </a:t>
            </a:r>
            <a:r>
              <a:rPr lang="ru-RU" sz="3200" dirty="0" err="1" smtClean="0"/>
              <a:t>Ахмедханова</a:t>
            </a:r>
            <a:r>
              <a:rPr lang="ru-RU" sz="3200" dirty="0" smtClean="0"/>
              <a:t> </a:t>
            </a:r>
            <a:r>
              <a:rPr lang="ru-RU" sz="3200" dirty="0" err="1" smtClean="0"/>
              <a:t>Айшат</a:t>
            </a:r>
            <a:r>
              <a:rPr lang="ru-RU" sz="3200" dirty="0" smtClean="0"/>
              <a:t>  </a:t>
            </a:r>
            <a:r>
              <a:rPr lang="ru-RU" sz="3200" dirty="0" err="1" smtClean="0"/>
              <a:t>Ахмедхановна</a:t>
            </a:r>
            <a:endParaRPr lang="en-US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4692"/>
            <a:ext cx="2952328" cy="3096343"/>
          </a:xfrm>
        </p:spPr>
      </p:pic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3779912" y="1414692"/>
            <a:ext cx="4392488" cy="4678604"/>
          </a:xfrm>
          <a:prstGeom prst="snip2Diag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Мой девиз:</a:t>
            </a:r>
          </a:p>
          <a:p>
            <a:pPr algn="ctr"/>
            <a:r>
              <a:rPr lang="ru-RU" sz="2800" dirty="0" smtClean="0"/>
              <a:t>Классный руководитель –это тот, кто умеет слушать и слышать, смотреть и видеть ,принимать и помогать.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22504"/>
            <a:ext cx="756084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Главная моя черта : целеустремленность, </a:t>
            </a:r>
            <a:r>
              <a:rPr lang="ru-RU" dirty="0" err="1" smtClean="0">
                <a:solidFill>
                  <a:schemeClr val="accent2"/>
                </a:solidFill>
              </a:rPr>
              <a:t>любознательность,ответственность</a:t>
            </a:r>
            <a:r>
              <a:rPr lang="ru-RU" dirty="0" smtClean="0">
                <a:solidFill>
                  <a:schemeClr val="accent2"/>
                </a:solidFill>
              </a:rPr>
              <a:t>, отзывчивость, стремление к совершенству 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187">
            <a:off x="5354619" y="1815212"/>
            <a:ext cx="4256722" cy="25876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858">
            <a:off x="910596" y="1760903"/>
            <a:ext cx="3814411" cy="2640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221088"/>
            <a:ext cx="640871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0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806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Школа –дом- одна семья, 11 лет совместной жизни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320480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1484784"/>
            <a:ext cx="494637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26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88640"/>
            <a:ext cx="293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dirty="0" smtClean="0">
                <a:solidFill>
                  <a:srgbClr val="FFC000"/>
                </a:solidFill>
              </a:rPr>
              <a:t>Мы одна семья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789">
            <a:off x="53528" y="1196646"/>
            <a:ext cx="3995936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557">
            <a:off x="4690100" y="729801"/>
            <a:ext cx="482453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5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8363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Цель моей воспитательной работы: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Создать особую среду общения: подлинного сотрудничества,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 содружества детей и взрослых. Способствовать формированию в семье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 условий для личностного роста и развития ребенка через возрождение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 семейных традиций, укрепление духовных ценностей семьи,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повышение ее  интеллектуального и культурного уровня.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48880"/>
            <a:ext cx="4932040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348880"/>
            <a:ext cx="561662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8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620688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B050"/>
                </a:solidFill>
              </a:rPr>
              <a:t>Напрвления</a:t>
            </a:r>
            <a:r>
              <a:rPr lang="ru-RU" sz="2400" dirty="0" smtClean="0">
                <a:solidFill>
                  <a:srgbClr val="00B050"/>
                </a:solidFill>
              </a:rPr>
              <a:t> воспитательной программы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ятно 1 2"/>
          <p:cNvSpPr/>
          <p:nvPr/>
        </p:nvSpPr>
        <p:spPr>
          <a:xfrm>
            <a:off x="548611" y="1561339"/>
            <a:ext cx="2664296" cy="185050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Нравст-венность</a:t>
            </a:r>
            <a:endParaRPr lang="ru-RU" dirty="0"/>
          </a:p>
        </p:txBody>
      </p:sp>
      <p:sp>
        <p:nvSpPr>
          <p:cNvPr id="4" name="Пятно 1 3"/>
          <p:cNvSpPr/>
          <p:nvPr/>
        </p:nvSpPr>
        <p:spPr>
          <a:xfrm>
            <a:off x="6381260" y="1412776"/>
            <a:ext cx="2511219" cy="17064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Интеллект</a:t>
            </a:r>
            <a:endParaRPr lang="ru-RU" dirty="0"/>
          </a:p>
        </p:txBody>
      </p:sp>
      <p:sp>
        <p:nvSpPr>
          <p:cNvPr id="5" name="Пятно 1 4"/>
          <p:cNvSpPr/>
          <p:nvPr/>
        </p:nvSpPr>
        <p:spPr>
          <a:xfrm>
            <a:off x="853818" y="3932448"/>
            <a:ext cx="1994520" cy="14184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Здоро</a:t>
            </a:r>
            <a:r>
              <a:rPr lang="ru-RU" dirty="0" smtClean="0"/>
              <a:t>-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вье</a:t>
            </a:r>
            <a:endParaRPr lang="ru-RU" dirty="0"/>
          </a:p>
        </p:txBody>
      </p:sp>
      <p:sp>
        <p:nvSpPr>
          <p:cNvPr id="6" name="Пятно 1 5"/>
          <p:cNvSpPr/>
          <p:nvPr/>
        </p:nvSpPr>
        <p:spPr>
          <a:xfrm>
            <a:off x="3419872" y="5229200"/>
            <a:ext cx="2232248" cy="12744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</a:t>
            </a:r>
            <a:endParaRPr lang="ru-RU" dirty="0"/>
          </a:p>
        </p:txBody>
      </p:sp>
      <p:sp>
        <p:nvSpPr>
          <p:cNvPr id="7" name="Пятно 1 6"/>
          <p:cNvSpPr/>
          <p:nvPr/>
        </p:nvSpPr>
        <p:spPr>
          <a:xfrm>
            <a:off x="6381259" y="3933056"/>
            <a:ext cx="2511219" cy="177849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экология</a:t>
            </a:r>
            <a:endParaRPr lang="ru-RU" dirty="0"/>
          </a:p>
        </p:txBody>
      </p:sp>
      <p:sp>
        <p:nvSpPr>
          <p:cNvPr id="9" name="Сердце 8"/>
          <p:cNvSpPr/>
          <p:nvPr/>
        </p:nvSpPr>
        <p:spPr>
          <a:xfrm>
            <a:off x="3265663" y="2420888"/>
            <a:ext cx="2993032" cy="244188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Школа-дом-одна семья</a:t>
            </a:r>
            <a:endParaRPr lang="ru-RU" dirty="0"/>
          </a:p>
        </p:txBody>
      </p:sp>
      <p:cxnSp>
        <p:nvCxnSpPr>
          <p:cNvPr id="10" name="Прямая со стрелкой 9"/>
          <p:cNvCxnSpPr>
            <a:stCxn id="9" idx="1"/>
          </p:cNvCxnSpPr>
          <p:nvPr/>
        </p:nvCxnSpPr>
        <p:spPr>
          <a:xfrm flipH="1">
            <a:off x="4408732" y="4862773"/>
            <a:ext cx="353447" cy="654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935998" y="4365104"/>
            <a:ext cx="771906" cy="378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2485468" y="2517202"/>
            <a:ext cx="850004" cy="602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6258695" y="3039493"/>
            <a:ext cx="1132697" cy="26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042604" y="3737869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313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467544" y="1340768"/>
            <a:ext cx="8064896" cy="13087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Реализация направлений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847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aksesua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15783FE-50CA-484F-AF57-29198C702E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в клетку с канцелярскими принадлежностями</Template>
  <TotalTime>458</TotalTime>
  <Words>304</Words>
  <Application>Microsoft Office PowerPoint</Application>
  <PresentationFormat>Экран (4:3)</PresentationFormat>
  <Paragraphs>58</Paragraphs>
  <Slides>23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4_aksesuary</vt:lpstr>
      <vt:lpstr>Презентация PowerPoint</vt:lpstr>
      <vt:lpstr>МКОУ «Карацанская СОШ»</vt:lpstr>
      <vt:lpstr>Автор учитель математики кл. рук 7 класса Ахмедханова Айшат  Ахмедхановна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МКОУ «Карацанская СОШ»</dc:title>
  <dc:subject>Шаблон оформления</dc:subject>
  <dc:creator>Comp</dc:creator>
  <cp:keywords/>
  <dc:description>Шаблон оформления
Корпорация Майкрософт</dc:description>
  <cp:lastModifiedBy>Comp</cp:lastModifiedBy>
  <cp:revision>44</cp:revision>
  <dcterms:created xsi:type="dcterms:W3CDTF">2019-03-10T13:42:08Z</dcterms:created>
  <dcterms:modified xsi:type="dcterms:W3CDTF">2019-03-11T20:39:47Z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TC019087009991</vt:lpwstr>
  </property>
</Properties>
</file>