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74" r:id="rId4"/>
    <p:sldId id="275" r:id="rId5"/>
    <p:sldId id="273" r:id="rId6"/>
    <p:sldId id="271" r:id="rId7"/>
    <p:sldId id="270" r:id="rId8"/>
    <p:sldId id="262" r:id="rId9"/>
    <p:sldId id="269" r:id="rId10"/>
    <p:sldId id="268" r:id="rId11"/>
    <p:sldId id="267" r:id="rId12"/>
    <p:sldId id="266" r:id="rId13"/>
    <p:sldId id="265" r:id="rId14"/>
    <p:sldId id="264" r:id="rId15"/>
    <p:sldId id="263" r:id="rId16"/>
    <p:sldId id="26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B4DF-63DA-4DFE-811A-8EDA85C94CD3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103C2-64EF-4A93-B9B4-72A0EAF3B2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71670" y="500042"/>
            <a:ext cx="5286412" cy="6001643"/>
          </a:xfrm>
          <a:prstGeom prst="rect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</a:rPr>
              <a:t>Творческий проект</a:t>
            </a:r>
          </a:p>
          <a:p>
            <a:pPr algn="ctr"/>
            <a:r>
              <a:rPr lang="ru-RU" sz="4800" dirty="0" smtClean="0">
                <a:solidFill>
                  <a:srgbClr val="00B0F0"/>
                </a:solidFill>
              </a:rPr>
              <a:t>« День матери»</a:t>
            </a:r>
          </a:p>
          <a:p>
            <a:pPr algn="ctr"/>
            <a:r>
              <a:rPr lang="ru-RU" sz="4800" dirty="0" smtClean="0">
                <a:solidFill>
                  <a:srgbClr val="00B0F0"/>
                </a:solidFill>
              </a:rPr>
              <a:t>Участники Проекта</a:t>
            </a:r>
          </a:p>
          <a:p>
            <a:pPr algn="ctr"/>
            <a:r>
              <a:rPr lang="ru-RU" sz="4800" dirty="0" smtClean="0">
                <a:solidFill>
                  <a:srgbClr val="00B0F0"/>
                </a:solidFill>
              </a:rPr>
              <a:t>подготовительная группа № 2</a:t>
            </a:r>
          </a:p>
          <a:p>
            <a:pPr algn="ctr"/>
            <a:r>
              <a:rPr lang="ru-RU" sz="4800" dirty="0" smtClean="0">
                <a:solidFill>
                  <a:srgbClr val="00B0F0"/>
                </a:solidFill>
              </a:rPr>
              <a:t>Гр.Ручеёк</a:t>
            </a:r>
          </a:p>
          <a:p>
            <a:pPr algn="ctr"/>
            <a:r>
              <a:rPr lang="ru-RU" sz="4800" dirty="0" smtClean="0">
                <a:solidFill>
                  <a:srgbClr val="00B0F0"/>
                </a:solidFill>
              </a:rPr>
              <a:t>Подготовила: </a:t>
            </a:r>
            <a:r>
              <a:rPr lang="ru-RU" sz="4800" dirty="0" err="1" smtClean="0">
                <a:solidFill>
                  <a:srgbClr val="00B0F0"/>
                </a:solidFill>
              </a:rPr>
              <a:t>Чучева</a:t>
            </a:r>
            <a:r>
              <a:rPr lang="ru-RU" sz="4800" dirty="0" smtClean="0">
                <a:solidFill>
                  <a:srgbClr val="00B0F0"/>
                </a:solidFill>
              </a:rPr>
              <a:t> Ф.А.</a:t>
            </a:r>
            <a:endParaRPr lang="ru-RU" sz="4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14356"/>
            <a:ext cx="5500726" cy="4262358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714356"/>
            <a:ext cx="5643602" cy="4500594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214422"/>
            <a:ext cx="5500726" cy="3786214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928670"/>
            <a:ext cx="5000660" cy="4286280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642918"/>
            <a:ext cx="5072066" cy="5072098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1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642918"/>
            <a:ext cx="5214974" cy="4857784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819150"/>
            <a:ext cx="5500726" cy="5219700"/>
          </a:xfrm>
          <a:prstGeom prst="rect">
            <a:avLst/>
          </a:prstGeom>
          <a:ln w="762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Актуальность  проекта: </a:t>
            </a:r>
            <a:r>
              <a:rPr lang="ru-RU" dirty="0">
                <a:solidFill>
                  <a:schemeClr val="tx2"/>
                </a:solidFill>
              </a:rPr>
              <a:t>Для каждого из нас самый дорогой и близкий человек – это мама. Очень большое значение для развития личности ребёнка имеет взаимопонимание между ребёнком и матерью. Любовь мамы - это забота и помощь во всём. Несмотря на это, всё чаще любовь к маме дети связывают только с материальными ценностями, а не духовными. Детям в силу возраста, трудно понять, что мама нуждается в нашей благодарности, помощи и заботе. У детей преобладает потребительское отношение к матери.</a:t>
            </a:r>
          </a:p>
          <a:p>
            <a:r>
              <a:rPr lang="ru-RU" dirty="0">
                <a:solidFill>
                  <a:schemeClr val="tx2"/>
                </a:solidFill>
              </a:rPr>
              <a:t>Поэтому детский сад должен стать связующим звеном между детьми и их родителями, должен помочь им узнать, понять и принять друг друга, воспитать в ребенке любовь, уважение, чувство сопереживания и взаимопомощи близкому человеку – маме. Это является необходимым составляющим в нравственном воспитании детей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3108" y="214290"/>
            <a:ext cx="4572000" cy="5940088"/>
          </a:xfrm>
          <a:prstGeom prst="rec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Цель проекта: </a:t>
            </a:r>
            <a:r>
              <a:rPr lang="ru-RU" sz="2000" dirty="0">
                <a:solidFill>
                  <a:srgbClr val="0070C0"/>
                </a:solidFill>
              </a:rPr>
              <a:t>познакомить детей с праздником «День Матери», воспитание уважения, бережного и заботливого отношения к матери.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Задачи: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dirty="0">
                <a:solidFill>
                  <a:srgbClr val="0070C0"/>
                </a:solidFill>
              </a:rPr>
              <a:t>-познакомить детей с праздником Днем матери в России,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-расширить представления и знания детей о членах своих семей,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-воспитывать у детей чувство любви и уважения к матери, желание заботиться о ней и помогать,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-формировать у детей интерес к истории своей семьи,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-развивать творческие способности детей в музыке, художественной деятельности и конструировании,</a:t>
            </a:r>
          </a:p>
          <a:p>
            <a:r>
              <a:rPr lang="ru-RU" sz="2000" dirty="0">
                <a:solidFill>
                  <a:srgbClr val="0070C0"/>
                </a:solidFill>
              </a:rPr>
              <a:t>-развивать речь детей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57167"/>
            <a:ext cx="4929222" cy="5214974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428604"/>
            <a:ext cx="5500726" cy="5435621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428604"/>
            <a:ext cx="6492892" cy="5048264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00042"/>
            <a:ext cx="5286412" cy="5072074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81000"/>
            <a:ext cx="5429288" cy="4619636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57166"/>
            <a:ext cx="6786610" cy="5357850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20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Фатима</dc:creator>
  <cp:lastModifiedBy>Фатима</cp:lastModifiedBy>
  <cp:revision>3</cp:revision>
  <dcterms:created xsi:type="dcterms:W3CDTF">2023-11-25T22:23:47Z</dcterms:created>
  <dcterms:modified xsi:type="dcterms:W3CDTF">2024-03-23T02:01:53Z</dcterms:modified>
</cp:coreProperties>
</file>