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03" autoAdjust="0"/>
    <p:restoredTop sz="94660"/>
  </p:normalViewPr>
  <p:slideViewPr>
    <p:cSldViewPr>
      <p:cViewPr varScale="1">
        <p:scale>
          <a:sx n="106" d="100"/>
          <a:sy n="106" d="100"/>
        </p:scale>
        <p:origin x="-166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1B40A-8940-4DD5-958B-49C2B39F1180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BAD45-F9E2-4DB4-B2C4-70425B0E9D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4298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5B72-E297-42F8-A651-5DE105193DD6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8A5-1DC9-4026-9C8C-DC89C38336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7970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5B72-E297-42F8-A651-5DE105193DD6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8A5-1DC9-4026-9C8C-DC89C38336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8415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5B72-E297-42F8-A651-5DE105193DD6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8A5-1DC9-4026-9C8C-DC89C38336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9212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5B72-E297-42F8-A651-5DE105193DD6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8A5-1DC9-4026-9C8C-DC89C38336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8177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5B72-E297-42F8-A651-5DE105193DD6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8A5-1DC9-4026-9C8C-DC89C38336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6501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5B72-E297-42F8-A651-5DE105193DD6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8A5-1DC9-4026-9C8C-DC89C38336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1941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5B72-E297-42F8-A651-5DE105193DD6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8A5-1DC9-4026-9C8C-DC89C38336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7892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5B72-E297-42F8-A651-5DE105193DD6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8A5-1DC9-4026-9C8C-DC89C38336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5281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5B72-E297-42F8-A651-5DE105193DD6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8A5-1DC9-4026-9C8C-DC89C38336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9825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5B72-E297-42F8-A651-5DE105193DD6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8A5-1DC9-4026-9C8C-DC89C38336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7944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5B72-E297-42F8-A651-5DE105193DD6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8A5-1DC9-4026-9C8C-DC89C38336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5046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95B72-E297-42F8-A651-5DE105193DD6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678A5-1DC9-4026-9C8C-DC89C38336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264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5.xml"/><Relationship Id="rId18" Type="http://schemas.microsoft.com/office/2007/relationships/hdphoto" Target="../media/hdphoto4.wdp"/><Relationship Id="rId3" Type="http://schemas.openxmlformats.org/officeDocument/2006/relationships/slide" Target="slide6.xml"/><Relationship Id="rId21" Type="http://schemas.openxmlformats.org/officeDocument/2006/relationships/slide" Target="slide9.xml"/><Relationship Id="rId7" Type="http://schemas.openxmlformats.org/officeDocument/2006/relationships/slide" Target="slide4.xml"/><Relationship Id="rId12" Type="http://schemas.microsoft.com/office/2007/relationships/hdphoto" Target="../media/hdphoto2.wdp"/><Relationship Id="rId17" Type="http://schemas.openxmlformats.org/officeDocument/2006/relationships/image" Target="../media/image9.png"/><Relationship Id="rId2" Type="http://schemas.openxmlformats.org/officeDocument/2006/relationships/image" Target="../media/image3.jpeg"/><Relationship Id="rId16" Type="http://schemas.openxmlformats.org/officeDocument/2006/relationships/slide" Target="slide7.xml"/><Relationship Id="rId20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7.png"/><Relationship Id="rId5" Type="http://schemas.openxmlformats.org/officeDocument/2006/relationships/slide" Target="slide3.xml"/><Relationship Id="rId15" Type="http://schemas.microsoft.com/office/2007/relationships/hdphoto" Target="../media/hdphoto3.wdp"/><Relationship Id="rId10" Type="http://schemas.openxmlformats.org/officeDocument/2006/relationships/slide" Target="slide8.xml"/><Relationship Id="rId19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microsoft.com/office/2007/relationships/hdphoto" Target="../media/hdphoto1.wdp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2.xml"/><Relationship Id="rId7" Type="http://schemas.microsoft.com/office/2007/relationships/hdphoto" Target="../media/hdphoto6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1.wdp"/><Relationship Id="rId3" Type="http://schemas.openxmlformats.org/officeDocument/2006/relationships/slide" Target="slide2.xml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10.wdp"/><Relationship Id="rId5" Type="http://schemas.microsoft.com/office/2007/relationships/hdphoto" Target="../media/hdphoto8.wdp"/><Relationship Id="rId15" Type="http://schemas.microsoft.com/office/2007/relationships/hdphoto" Target="../media/hdphoto12.wdp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microsoft.com/office/2007/relationships/hdphoto" Target="../media/hdphoto9.wdp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microsoft.com/office/2007/relationships/hdphoto" Target="../media/hdphoto16.wdp"/><Relationship Id="rId2" Type="http://schemas.openxmlformats.org/officeDocument/2006/relationships/audio" Target="../media/audio1.wav"/><Relationship Id="rId16" Type="http://schemas.microsoft.com/office/2007/relationships/hdphoto" Target="../media/hdphoto18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10" Type="http://schemas.microsoft.com/office/2007/relationships/hdphoto" Target="../media/hdphoto15.wdp"/><Relationship Id="rId4" Type="http://schemas.openxmlformats.org/officeDocument/2006/relationships/slide" Target="slide2.xml"/><Relationship Id="rId9" Type="http://schemas.openxmlformats.org/officeDocument/2006/relationships/image" Target="../media/image27.png"/><Relationship Id="rId14" Type="http://schemas.microsoft.com/office/2007/relationships/hdphoto" Target="../media/hdphoto1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21.wdp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microsoft.com/office/2007/relationships/hdphoto" Target="../media/hdphoto23.wdp"/><Relationship Id="rId2" Type="http://schemas.openxmlformats.org/officeDocument/2006/relationships/audio" Target="../media/audio2.wav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microsoft.com/office/2007/relationships/hdphoto" Target="../media/hdphoto20.wdp"/><Relationship Id="rId5" Type="http://schemas.openxmlformats.org/officeDocument/2006/relationships/slide" Target="slide2.xml"/><Relationship Id="rId15" Type="http://schemas.microsoft.com/office/2007/relationships/hdphoto" Target="../media/hdphoto22.wdp"/><Relationship Id="rId10" Type="http://schemas.openxmlformats.org/officeDocument/2006/relationships/image" Target="../media/image35.png"/><Relationship Id="rId4" Type="http://schemas.openxmlformats.org/officeDocument/2006/relationships/image" Target="../media/image31.jpeg"/><Relationship Id="rId9" Type="http://schemas.microsoft.com/office/2007/relationships/hdphoto" Target="../media/hdphoto19.wdp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26.wdp"/><Relationship Id="rId3" Type="http://schemas.openxmlformats.org/officeDocument/2006/relationships/slide" Target="slide2.xml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microsoft.com/office/2007/relationships/hdphoto" Target="../media/hdphoto25.wdp"/><Relationship Id="rId5" Type="http://schemas.microsoft.com/office/2007/relationships/hdphoto" Target="../media/hdphoto4.wdp"/><Relationship Id="rId15" Type="http://schemas.microsoft.com/office/2007/relationships/hdphoto" Target="../media/hdphoto27.wdp"/><Relationship Id="rId10" Type="http://schemas.openxmlformats.org/officeDocument/2006/relationships/image" Target="../media/image42.png"/><Relationship Id="rId4" Type="http://schemas.openxmlformats.org/officeDocument/2006/relationships/image" Target="../media/image9.png"/><Relationship Id="rId9" Type="http://schemas.microsoft.com/office/2007/relationships/hdphoto" Target="../media/hdphoto24.wdp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microsoft.com/office/2007/relationships/media" Target="../media/media1.mp3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12" Type="http://schemas.microsoft.com/office/2007/relationships/hdphoto" Target="../media/hdphoto29.wdp"/><Relationship Id="rId2" Type="http://schemas.openxmlformats.org/officeDocument/2006/relationships/audio" Target="file:///H:\&#1057;&#1056;&#1045;&#1044;&#1053;&#1071;&#1071;%20&#1043;&#1056;&#1059;&#1055;&#1055;&#1040;%202016%20-%202017%20&#1043;&#1054;&#1044;\&#1048;&#1043;&#1056;&#1067;%20&#1057;%20&#1058;&#1056;&#1048;&#1043;&#1043;&#1045;&#1056;&#1040;&#1052;&#1048;\&#1047;&#1042;&#1059;&#1050;&#1048;\Zvuk_-_Medved_(iPlayer.fm).mp3" TargetMode="External"/><Relationship Id="rId16" Type="http://schemas.openxmlformats.org/officeDocument/2006/relationships/image" Target="../media/image48.png"/><Relationship Id="rId1" Type="http://schemas.openxmlformats.org/officeDocument/2006/relationships/video" Target="NULL" TargetMode="External"/><Relationship Id="rId6" Type="http://schemas.microsoft.com/office/2007/relationships/hdphoto" Target="../media/hdphoto4.wdp"/><Relationship Id="rId11" Type="http://schemas.openxmlformats.org/officeDocument/2006/relationships/image" Target="../media/image46.png"/><Relationship Id="rId5" Type="http://schemas.openxmlformats.org/officeDocument/2006/relationships/image" Target="../media/image9.png"/><Relationship Id="rId15" Type="http://schemas.microsoft.com/office/2007/relationships/hdphoto" Target="../media/hdphoto30.wdp"/><Relationship Id="rId10" Type="http://schemas.microsoft.com/office/2007/relationships/hdphoto" Target="../media/hdphoto28.wdp"/><Relationship Id="rId4" Type="http://schemas.openxmlformats.org/officeDocument/2006/relationships/audio" Target="../media/audio1.wav"/><Relationship Id="rId9" Type="http://schemas.openxmlformats.org/officeDocument/2006/relationships/image" Target="../media/image45.png"/><Relationship Id="rId1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1576" y="0"/>
            <a:ext cx="9175576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552" y="636545"/>
            <a:ext cx="82609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6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«Лесной переполох»</a:t>
            </a:r>
            <a:endParaRPr lang="ru-RU" sz="6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331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9200" y="4861629"/>
            <a:ext cx="1359905" cy="1171653"/>
          </a:xfrm>
          <a:prstGeom prst="rect">
            <a:avLst/>
          </a:prstGeom>
        </p:spPr>
      </p:pic>
      <p:pic>
        <p:nvPicPr>
          <p:cNvPr id="6" name="Рисунок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7675" y="1124743"/>
            <a:ext cx="1003528" cy="1412775"/>
          </a:xfrm>
          <a:prstGeom prst="rect">
            <a:avLst/>
          </a:prstGeom>
        </p:spPr>
      </p:pic>
      <p:pic>
        <p:nvPicPr>
          <p:cNvPr id="7" name="Рисунок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8723" y="3784747"/>
            <a:ext cx="1248139" cy="936104"/>
          </a:xfrm>
          <a:prstGeom prst="rect">
            <a:avLst/>
          </a:prstGeom>
        </p:spPr>
      </p:pic>
      <p:pic>
        <p:nvPicPr>
          <p:cNvPr id="8" name="Рисунок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064" y="4365103"/>
            <a:ext cx="1550665" cy="1550665"/>
          </a:xfrm>
          <a:prstGeom prst="rect">
            <a:avLst/>
          </a:prstGeom>
        </p:spPr>
      </p:pic>
      <p:pic>
        <p:nvPicPr>
          <p:cNvPr id="9" name="Рисунок 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9373" y="2772676"/>
            <a:ext cx="1850860" cy="1337907"/>
          </a:xfrm>
          <a:prstGeom prst="rect">
            <a:avLst/>
          </a:prstGeom>
        </p:spPr>
      </p:pic>
      <p:pic>
        <p:nvPicPr>
          <p:cNvPr id="10" name="Рисунок 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1955" y="4669892"/>
            <a:ext cx="2981325" cy="20478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0900" y="3005453"/>
            <a:ext cx="873487" cy="8723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07904" y="55565"/>
            <a:ext cx="5177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не лесной житель?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Помоги лесным жителям навести порядок в лесу.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 вправо 2">
            <a:hlinkClick r:id="rId21" action="ppaction://hlinksldjump"/>
          </p:cNvPr>
          <p:cNvSpPr/>
          <p:nvPr/>
        </p:nvSpPr>
        <p:spPr>
          <a:xfrm>
            <a:off x="7409152" y="6065440"/>
            <a:ext cx="1140841" cy="548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КОНЕЦ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5855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0861" y="332656"/>
            <a:ext cx="2070970" cy="29155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605260" y="3064600"/>
            <a:ext cx="1596854" cy="1719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2153" y="3985977"/>
            <a:ext cx="1228386" cy="8189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310" y="5090800"/>
            <a:ext cx="1228386" cy="8189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097" y="5623038"/>
            <a:ext cx="1228386" cy="8189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1995" y="3374625"/>
            <a:ext cx="1228386" cy="8189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0312" y="4886069"/>
            <a:ext cx="614193" cy="4094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1331" y="4497635"/>
            <a:ext cx="614193" cy="4094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1831" y="5437663"/>
            <a:ext cx="614193" cy="4094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310" y="6330526"/>
            <a:ext cx="7867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Помоги белочке собрать в корзинку большие шишки!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7092280" y="5642394"/>
            <a:ext cx="1382754" cy="6881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sldjump"/>
              </a:rPr>
              <a:t>Далее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02444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469"/>
    </mc:Choice>
    <mc:Fallback>
      <p:transition spd="slow" advTm="246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25 C 0 -0.181 0.069 -0.25 0.125 -0.25 L 0.25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 -0.067 -0.046 -0.125 -0.113 -0.129 C -0.177 -0.134 -0.237 -0.089 -0.241 -0.024 C -0.246 0.036 -0.204 0.092 -0.144 0.096 C -0.089 0.099 -0.037 0.062 -0.033 0.006 C -0.029 -0.045 -0.064 -0.093 -0.115 -0.097 C -0.162 -0.1 -0.206 -0.069 -0.209 -0.022 C -0.212 0.02 -0.184 0.061 -0.142 0.063 C -0.104 0.066 -0.068 0.042 -0.065 0.004 C -0.063 -0.03 -0.084 -0.063 -0.117 -0.065 C -0.146 -0.067 -0.175 -0.049 -0.177 -0.02 C -0.179 0.005 -0.164 0.029 -0.14 0.031 C -0.12 0.033 -0.099 0.022 -0.098 0.002 C -0.096 -0.014 -0.104 -0.031 -0.119 -0.033 C -0.131 -0.033 -0.143 -0.029 -0.145 -0.018 C -0.146 -0.011 -0.144 -0.004 -0.138 -0.001 C -0.135 0 -0.133 0 -0.13 -0.001 E" pathEditMode="relative" ptsTypes="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38" y="-130759"/>
            <a:ext cx="9123962" cy="6988759"/>
          </a:xfr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3212976"/>
            <a:ext cx="3552395" cy="26642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840" y="4353572"/>
            <a:ext cx="557912" cy="7085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5062120"/>
            <a:ext cx="764079" cy="9703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4336" y="4797152"/>
            <a:ext cx="1354986" cy="13549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1327" y="3353215"/>
            <a:ext cx="1200502" cy="12005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9752" y="5385899"/>
            <a:ext cx="1220347" cy="12203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1621" y="5582308"/>
            <a:ext cx="1019175" cy="10239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7144" y="3329634"/>
            <a:ext cx="1019175" cy="10239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7575" y="530455"/>
            <a:ext cx="7754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Помоги ёжику собрать съедобные грибы!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 вправо 14">
            <a:hlinkClick r:id="rId3" action="ppaction://hlinksldjump"/>
          </p:cNvPr>
          <p:cNvSpPr/>
          <p:nvPr/>
        </p:nvSpPr>
        <p:spPr>
          <a:xfrm>
            <a:off x="7092280" y="5642394"/>
            <a:ext cx="1382754" cy="6881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sldjump"/>
              </a:rPr>
              <a:t>Далее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24784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573"/>
    </mc:Choice>
    <mc:Fallback>
      <p:transition spd="slow" advTm="357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0.49913 -0.0134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48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49601 -0.2185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7 L 0.14878 -3.7037E-7 C 0.21545 -3.7037E-7 0.29757 -0.08657 0.29757 -0.15694 L 0.29757 -0.31366 " pathEditMode="relative" rAng="0" ptsTypes="FfFF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78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-0.01805 L -0.11892 -0.0284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16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7407E-6 L 0.50556 -0.2939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78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43" y="0"/>
            <a:ext cx="9128364" cy="6858000"/>
          </a:xfrm>
        </p:spPr>
      </p:pic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645"/>
          <a:stretch/>
        </p:blipFill>
        <p:spPr>
          <a:xfrm>
            <a:off x="1842653" y="3268730"/>
            <a:ext cx="2297297" cy="2290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895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5496649"/>
            <a:ext cx="5256584" cy="8846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9980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3951228"/>
            <a:ext cx="1026418" cy="25090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43" y="4971143"/>
            <a:ext cx="1096516" cy="16447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1934" y="5494004"/>
            <a:ext cx="798736" cy="5990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0" y="5902776"/>
            <a:ext cx="1213248" cy="7131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620688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Лисичка потеряла свой хвост, помоги ей его отыскать!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право 10">
            <a:hlinkClick r:id="rId4" action="ppaction://hlinksldjump"/>
          </p:cNvPr>
          <p:cNvSpPr/>
          <p:nvPr/>
        </p:nvSpPr>
        <p:spPr>
          <a:xfrm>
            <a:off x="7425743" y="5986460"/>
            <a:ext cx="1382754" cy="6881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4" action="ppaction://hlinksldjump"/>
              </a:rPr>
              <a:t>Далее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17252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437 L 0.12587 -0.314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4" y="-179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87 -0.31468 L -0.0026 0.054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4" y="18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5.78035E-7 L -0.14201 -0.228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1" y="-114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201 -0.2289 L -0.00034 0.0018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115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69942E-6 L -0.37344 -0.3179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81" y="-15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344 -0.31792 L -0.0033 -0.0032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157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21387E-6 L -0.58073 -0.1260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5" y="-63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4102"/>
            <a:ext cx="9144000" cy="6892102"/>
          </a:xfrm>
        </p:spPr>
      </p:pic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167" y="3645024"/>
            <a:ext cx="2656049" cy="22883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3622" y="4519132"/>
            <a:ext cx="708429" cy="12267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2352" y="4990705"/>
            <a:ext cx="708429" cy="12267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8815" y="4285079"/>
            <a:ext cx="708429" cy="12267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1458" y="4789207"/>
            <a:ext cx="708429" cy="12267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5320036"/>
            <a:ext cx="708429" cy="12267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7843" y="2499082"/>
            <a:ext cx="1407829" cy="11262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8532" y="2499082"/>
            <a:ext cx="1362709" cy="10901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28" y="2499083"/>
            <a:ext cx="1375363" cy="10992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56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7183" y="2461236"/>
            <a:ext cx="1410016" cy="11280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8343" y="2499082"/>
            <a:ext cx="1378629" cy="107783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1560" y="476672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Сосчитай сколько красных цветов на полянке и помоги зайчику выбрать цифру, обозначающую их количество!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право 15">
            <a:hlinkClick r:id="rId5" action="ppaction://hlinksldjump"/>
          </p:cNvPr>
          <p:cNvSpPr/>
          <p:nvPr/>
        </p:nvSpPr>
        <p:spPr>
          <a:xfrm>
            <a:off x="7425822" y="5991809"/>
            <a:ext cx="1382754" cy="6881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5" action="ppaction://hlinksldjump"/>
              </a:rPr>
              <a:t>Далее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1936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2909118"/>
            <a:ext cx="2981325" cy="20478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053" y="116632"/>
            <a:ext cx="4038947" cy="53732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0143" y="959444"/>
            <a:ext cx="971831" cy="13681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0143" y="6021288"/>
            <a:ext cx="1115616" cy="8367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39" y="5661248"/>
            <a:ext cx="2042089" cy="10799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555269"/>
            <a:ext cx="1158490" cy="7723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0015" y="2198402"/>
            <a:ext cx="1428750" cy="1209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332656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 решил навестить своих друзей, покажи ему кто где живет!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право 11">
            <a:hlinkClick r:id="rId3" action="ppaction://hlinksldjump"/>
          </p:cNvPr>
          <p:cNvSpPr/>
          <p:nvPr/>
        </p:nvSpPr>
        <p:spPr>
          <a:xfrm>
            <a:off x="7452320" y="6056642"/>
            <a:ext cx="1382754" cy="6881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sldjump"/>
              </a:rPr>
              <a:t>Далее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6485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0.32483 0.344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31267 -0.129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42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1111E-6 L -0.31285 0.0020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4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9214" y="3838924"/>
            <a:ext cx="3938935" cy="27056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25371" cy="6858000"/>
          </a:xfrm>
        </p:spPr>
      </p:pic>
      <p:pic>
        <p:nvPicPr>
          <p:cNvPr id="5" name="Рисунок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005064"/>
            <a:ext cx="1824318" cy="18243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8721" y="3659170"/>
            <a:ext cx="4154959" cy="28540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0477" y="2891676"/>
            <a:ext cx="4625210" cy="3700168"/>
          </a:xfrm>
          <a:prstGeom prst="rect">
            <a:avLst/>
          </a:prstGeom>
        </p:spPr>
      </p:pic>
      <p:pic>
        <p:nvPicPr>
          <p:cNvPr id="9" name="Zvuk_-_Medved_(iPlayer.fm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>
                  <p14:trim st="845.7643" end="31387.2514"/>
                </p14:media>
              </p:ext>
            </p:extLst>
          </p:nvPr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9048" y="5738671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54428" y="38053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спрятался в кустах? Послушай звук и помоги волку угадать!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право 10">
            <a:hlinkClick r:id="rId8" action="ppaction://hlinksldjump"/>
          </p:cNvPr>
          <p:cNvSpPr/>
          <p:nvPr/>
        </p:nvSpPr>
        <p:spPr>
          <a:xfrm>
            <a:off x="7500926" y="6104076"/>
            <a:ext cx="1382754" cy="6881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8" action="ppaction://hlinksldjump"/>
              </a:rPr>
              <a:t>Далее</a:t>
            </a:r>
            <a:endParaRPr lang="ru-RU" dirty="0"/>
          </a:p>
        </p:txBody>
      </p:sp>
      <p:pic>
        <p:nvPicPr>
          <p:cNvPr id="12" name="Zvuk_-_Medved_(iPlayer.fm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6" cstate="print"/>
          <a:stretch>
            <a:fillRect/>
          </a:stretch>
        </p:blipFill>
        <p:spPr>
          <a:xfrm>
            <a:off x="4644008" y="587727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624259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1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93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522"/>
            <a:ext cx="9153605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971600" y="3545465"/>
            <a:ext cx="68820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 Ы    М О Л О Д Е Ц !!!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Стрелка вправо 5">
            <a:hlinkClick r:id="rId3" action="ppaction://hlinksldjump"/>
          </p:cNvPr>
          <p:cNvSpPr/>
          <p:nvPr/>
        </p:nvSpPr>
        <p:spPr>
          <a:xfrm>
            <a:off x="6876256" y="5949280"/>
            <a:ext cx="1512168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 smtClean="0">
                <a:solidFill>
                  <a:schemeClr val="tx1"/>
                </a:solidFill>
                <a:hlinkClick r:id="rId3" action="ppaction://hlinksldjump"/>
              </a:rPr>
              <a:t>начало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576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ablon2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shablon23</Template>
  <TotalTime>320</TotalTime>
  <Words>100</Words>
  <Application>Microsoft Office PowerPoint</Application>
  <PresentationFormat>Экран (4:3)</PresentationFormat>
  <Paragraphs>18</Paragraphs>
  <Slides>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shablon23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 Аврамова</dc:creator>
  <cp:lastModifiedBy>ДИМОН</cp:lastModifiedBy>
  <cp:revision>32</cp:revision>
  <dcterms:created xsi:type="dcterms:W3CDTF">2016-10-26T20:29:59Z</dcterms:created>
  <dcterms:modified xsi:type="dcterms:W3CDTF">2016-10-29T18:02:11Z</dcterms:modified>
</cp:coreProperties>
</file>