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2" r:id="rId8"/>
    <p:sldId id="261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52"/>
            <a:ext cx="8929718" cy="100013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ГБПОУ РС(Я) «Ленский технологический техникум «филиал Пеледуйский»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2786058"/>
            <a:ext cx="9001156" cy="1571636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Лев Давидович Ландау</a:t>
            </a:r>
            <a:endParaRPr lang="ru-RU" sz="60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214942" y="3929066"/>
            <a:ext cx="3400404" cy="185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972452" cy="525953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Сверхтекучий </a:t>
            </a:r>
            <a:r>
              <a:rPr lang="ru-RU" dirty="0" smtClean="0"/>
              <a:t>гелий известен как основной объект квантовой </a:t>
            </a:r>
            <a:r>
              <a:rPr lang="ru-RU" dirty="0" smtClean="0"/>
              <a:t>гидродинамики.</a:t>
            </a:r>
          </a:p>
          <a:p>
            <a:pPr algn="just">
              <a:buNone/>
            </a:pPr>
            <a:r>
              <a:rPr lang="ru-RU" dirty="0" smtClean="0"/>
              <a:t>	Его используется</a:t>
            </a:r>
            <a:r>
              <a:rPr lang="ru-RU" dirty="0" smtClean="0"/>
              <a:t> </a:t>
            </a:r>
            <a:r>
              <a:rPr lang="ru-RU" b="1" dirty="0" smtClean="0"/>
              <a:t>для охлаждения нагревающихся систем</a:t>
            </a:r>
            <a:r>
              <a:rPr lang="ru-RU" dirty="0" smtClean="0"/>
              <a:t>. </a:t>
            </a:r>
            <a:r>
              <a:rPr lang="ru-RU" dirty="0" smtClean="0"/>
              <a:t>Такой охладитель применяется для </a:t>
            </a:r>
            <a:r>
              <a:rPr lang="ru-RU" dirty="0" smtClean="0"/>
              <a:t>охлаждения сложнейших конструкций, в силу своих способностей – проникать в мельчайшие щели и самостоятельно двигаться в сторону источника тепла</a:t>
            </a:r>
            <a:r>
              <a:rPr lang="ru-RU" dirty="0" smtClean="0"/>
              <a:t>. (Например в </a:t>
            </a:r>
            <a:r>
              <a:rPr lang="ru-RU" dirty="0" smtClean="0"/>
              <a:t>качестве хладагента в ядерных </a:t>
            </a:r>
            <a:r>
              <a:rPr lang="ru-RU" b="1" dirty="0" smtClean="0"/>
              <a:t>реакторах</a:t>
            </a:r>
            <a:r>
              <a:rPr lang="ru-RU" dirty="0" smtClean="0"/>
              <a:t> </a:t>
            </a:r>
            <a:r>
              <a:rPr lang="ru-RU" dirty="0" smtClean="0"/>
              <a:t>.</a:t>
            </a:r>
            <a:r>
              <a:rPr lang="ru-RU" dirty="0" smtClean="0"/>
              <a:t> </a:t>
            </a:r>
            <a:r>
              <a:rPr lang="ru-RU" dirty="0" smtClean="0"/>
              <a:t>А так же для охлаждения</a:t>
            </a:r>
            <a:r>
              <a:rPr lang="ru-RU" dirty="0" smtClean="0"/>
              <a:t> постоянных магнитов, </a:t>
            </a:r>
            <a:r>
              <a:rPr lang="ru-RU" b="1" dirty="0" smtClean="0"/>
              <a:t>применяемых</a:t>
            </a:r>
            <a:r>
              <a:rPr lang="ru-RU" dirty="0" smtClean="0"/>
              <a:t> на термоядерных установках, </a:t>
            </a:r>
            <a:r>
              <a:rPr lang="ru-RU" dirty="0" smtClean="0"/>
              <a:t>что позволяет </a:t>
            </a:r>
            <a:r>
              <a:rPr lang="ru-RU" dirty="0" smtClean="0"/>
              <a:t>уменьшить их габариты и вес. магнит весом 4,5 кг, помещенный в ванну с </a:t>
            </a:r>
            <a:r>
              <a:rPr lang="ru-RU" b="1" dirty="0" smtClean="0"/>
              <a:t>жидким</a:t>
            </a:r>
            <a:r>
              <a:rPr lang="ru-RU" dirty="0" smtClean="0"/>
              <a:t> </a:t>
            </a:r>
            <a:r>
              <a:rPr lang="ru-RU" b="1" dirty="0" smtClean="0"/>
              <a:t>гелием</a:t>
            </a:r>
            <a:r>
              <a:rPr lang="ru-RU" dirty="0" smtClean="0"/>
              <a:t>, имеет такую же мощность, как и магнит весом 453 кг</a:t>
            </a:r>
            <a:r>
              <a:rPr lang="ru-RU" dirty="0" smtClean="0"/>
              <a:t>.)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214290"/>
            <a:ext cx="8186766" cy="84615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sm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Практическое применение</a:t>
            </a:r>
            <a:endParaRPr kumimoji="0" lang="ru-RU" sz="4400" b="1" i="1" u="none" strike="noStrike" kern="1200" cap="small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972452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возрасте 60 лет,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апреля 1968 года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Лев Ландау  скончался. Сказались последствия автокатастрофы в которую он попал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1962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году Автомобиль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в котором за рулем находился ученик академика, на полном ходу при обгоне КамАЗа врезался в грузовик. Сильный удар пришелся на то место, где сидел Лев Давидович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Ученый 2 месяца не выходил из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комы.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214290"/>
            <a:ext cx="4714908" cy="642942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Лев Давидович Ландау родился 9 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1908 года в Баку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Уникальные способности стали видны почти сразу. В четыре года он научился читать и считать, разбирать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сложные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математические примеры, в 12 лет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решал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дифференциальные уравнения. 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гимназию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Лев Ландау поступил в 8 лет. В 1921 году в возрасте 13 лет он получил аттестат о среднем образовании, а в следующем году поступил одновременно на 2 факультета Бакинского университета.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6 кабинет\Desktop\Ландау детство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96850"/>
            <a:ext cx="3429024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4" y="274638"/>
            <a:ext cx="4786346" cy="579756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Один из крупнейших физиков прошедшего XX в.</a:t>
            </a:r>
            <a:br>
              <a:rPr lang="ru-RU" sz="2400" dirty="0" smtClean="0"/>
            </a:br>
            <a:r>
              <a:rPr lang="ru-RU" sz="2400" dirty="0" smtClean="0"/>
              <a:t>величайший универсал, внесший </a:t>
            </a:r>
            <a:r>
              <a:rPr lang="ru-RU" sz="2400" dirty="0" smtClean="0"/>
              <a:t>огромный </a:t>
            </a:r>
            <a:r>
              <a:rPr lang="ru-RU" sz="2400" dirty="0" smtClean="0"/>
              <a:t>вклад в самые различные области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квантовую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механику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физику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твердого тела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теорию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магнетизма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теорию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фазовых переходов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ядерную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физику и физику элементарных частиц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квантовую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электродинамику, физику низких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температур,</a:t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гидродинамику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теорию атомных столкновений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теорию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химических реакций</a:t>
            </a:r>
            <a:endParaRPr lang="ru-RU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6 кабинет\Desktop\Ландау взрослый 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795669" cy="5570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6 кабинет\Desktop\1111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5000660" cy="558010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214942" y="285728"/>
            <a:ext cx="3471858" cy="614366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Наибольшее впечатление на Ландау произвела «невероятная красота общей теории относительности». Поэтому с направлением научной деятельности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он определился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уже к 18 годам, выбрав квантовую физику.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Научная деятельность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1928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году в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возрасте 20-ти лет он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выступил сразу с тремя докладами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«Основания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квантовой статистики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«Принцип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причинности в современной физике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«Магнитный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электрон в волновой механике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1930 году Ландау опубликовал свою первую значимую работу </a:t>
            </a: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«Диамагнетизм металлов»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, выдвинувшую его в один ряд с лучшими физиками мира. </a:t>
            </a:r>
          </a:p>
          <a:p>
            <a:pPr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	1934 году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в 26 лет он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без защиты получил степень доктора физико-математических наук, в 1935 году ему присвоили звание профессора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Награды и премии</a:t>
            </a:r>
            <a:endParaRPr lang="ru-RU" sz="4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Заслуги Ландау получили признание на родине и за рубежом. Он стал Героем Социалистического Труда, кавалером трёх орденов Ленина, орденов Трудового Красного Знамени и «Знак Почёта», лауреатом Ленинской и трёх Сталинских премий. Ландау приняли в свои ряды Датская, Нидерландская, Американская академии, Лондонское королевское и Британское физические общества. В 1960 году он получил престижные награды: медаль Макса Планка и премию Фрица Лондона. Вершиной мирового признания стала Нобелевская премия </a:t>
            </a:r>
            <a:r>
              <a:rPr lang="ru-RU" dirty="0" smtClean="0"/>
              <a:t>по физике.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1945 по 1953 гг.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Ландау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принимал активное участие в Атомном проекте.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Усилия Ландау в этом проекте принесли ему высшие отличия: три Сталинские премии и звание Героя Социалистического труда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Его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группа занималась количественной теорией цепного ядерного взрыва, расчётом термоядерного взрыва, расчётом эффективности первой советской водородной бомбы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РДС-6с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6 кабинет\Desktop\изото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8501122" cy="52864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4286256"/>
            <a:ext cx="8543956" cy="207170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Ландау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над теорией сверхтекучести изотопа гелия-2. В 1941 году теория была в основном построена.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1943 году учёный стал профессором кафедры физики низких температур на физмате МГУ, в ноябре 1946 году его избрали академиком АН СССР.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86766" cy="846158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Вклад в науку</a:t>
            </a:r>
            <a:endParaRPr lang="ru-RU" sz="4400" b="1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6 кабинет\Desktop\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851277"/>
            <a:ext cx="6286544" cy="300672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928671"/>
            <a:ext cx="8229600" cy="335758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1962 г. Лев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Давидович Ландау — получил Нобелевскую премию по физике  за разработку математической теории сверхтекучести, объясняющей свойства жидкого гелия II при температуре ниже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270,98 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1472" y="214290"/>
            <a:ext cx="8186766" cy="84615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small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Нобелевская премия</a:t>
            </a:r>
            <a:endParaRPr kumimoji="0" lang="ru-RU" sz="4400" b="1" i="1" u="none" strike="noStrike" kern="1200" cap="small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337</TotalTime>
  <Words>37</Words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ГБПОУ РС(Я) «Ленский технологический техникум «филиал Пеледуйский» </vt:lpstr>
      <vt:lpstr>Лев Давидович Ландау родился 9 января 1908 года в Баку Уникальные способности стали видны почти сразу. В четыре года он научился читать и считать, разбирать сложные математические примеры, в 12 лет решал дифференциальные уравнения. В гимназию Лев Ландау поступил в 8 лет. В 1921 году в возрасте 13 лет он получил аттестат о среднем образовании, а в следующем году поступил одновременно на 2 факультета Бакинского университета.</vt:lpstr>
      <vt:lpstr>Один из крупнейших физиков прошедшего XX в. величайший универсал, внесший огромный вклад в самые различные области: квантовую механику, физику твердого тела, теорию магнетизма, теорию фазовых переходов, ядерную физику и физику элементарных частиц, квантовую электродинамику, физику низких температур, гидродинамику, теорию атомных столкновений, теорию химических реакций</vt:lpstr>
      <vt:lpstr>Слайд 4</vt:lpstr>
      <vt:lpstr>Научная деятельность</vt:lpstr>
      <vt:lpstr>Награды и премии</vt:lpstr>
      <vt:lpstr>Слайд 7</vt:lpstr>
      <vt:lpstr>Вклад в науку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ГБПОУ РС(Я) «Ленский технологический техникум «филиал Пеледуйский»</dc:title>
  <dc:creator>6 кабинет</dc:creator>
  <cp:lastModifiedBy>6 кабинет</cp:lastModifiedBy>
  <cp:revision>35</cp:revision>
  <dcterms:created xsi:type="dcterms:W3CDTF">2024-02-19T23:34:18Z</dcterms:created>
  <dcterms:modified xsi:type="dcterms:W3CDTF">2024-02-20T05:37:02Z</dcterms:modified>
</cp:coreProperties>
</file>