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master.ru/" TargetMode="External"/><Relationship Id="rId2" Type="http://schemas.openxmlformats.org/officeDocument/2006/relationships/hyperlink" Target="https://www.syl.ru/article/387431/landyish-iz-bisera-foto-shemyi-i-osobennosti-pleteniya-rekomendatsii-dlya-nachinayuschi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livemaster.ru/topic/1060547-master-klass-nezhnye-landysh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332656"/>
            <a:ext cx="3312368" cy="2232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Краски лета. Ландыш из бисера.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25144"/>
            <a:ext cx="3168352" cy="15841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Зимарина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Галина Валентиновна</a:t>
            </a:r>
          </a:p>
          <a:p>
            <a:endParaRPr lang="ru-RU" dirty="0"/>
          </a:p>
        </p:txBody>
      </p:sp>
      <p:pic>
        <p:nvPicPr>
          <p:cNvPr id="4" name="Рисунок 3" descr="Природа, Растения, Лист, Цв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dcda84664cd8834c5da3a6d8ad3e07b6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548680"/>
            <a:ext cx="49685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20687"/>
            <a:ext cx="4834880" cy="525658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https://www.syl.ru/article/387431/landyish-iz-bisera-foto-shemyi-i-osobennosti-pleteniya-rekomendatsii-dlya-nachinayuschih</a:t>
            </a:r>
            <a:endParaRPr lang="ru-RU" dirty="0" smtClean="0"/>
          </a:p>
          <a:p>
            <a:r>
              <a:rPr lang="en-US" b="1" dirty="0" err="1">
                <a:hlinkClick r:id="rId3"/>
              </a:rPr>
              <a:t>ivemaster.ru</a:t>
            </a:r>
            <a:r>
              <a:rPr lang="en-US" dirty="0" err="1"/>
              <a:t>›</a:t>
            </a:r>
            <a:r>
              <a:rPr lang="en-US" dirty="0" err="1">
                <a:hlinkClick r:id="rId4"/>
              </a:rPr>
              <a:t>topic</a:t>
            </a:r>
            <a:r>
              <a:rPr lang="en-US" dirty="0">
                <a:hlinkClick r:id="rId4"/>
              </a:rPr>
              <a:t>/1060547-master-klass</a:t>
            </a:r>
            <a:r>
              <a:rPr lang="en-US" dirty="0" smtClean="0">
                <a:hlinkClick r:id="rId4"/>
              </a:rPr>
              <a:t>…</a:t>
            </a:r>
            <a:endParaRPr lang="ru-RU" dirty="0" smtClean="0"/>
          </a:p>
        </p:txBody>
      </p:sp>
      <p:pic>
        <p:nvPicPr>
          <p:cNvPr id="4" name="Рисунок 3" descr="https://i4.biser.info/files/images/biser.info_24272_landyshi_13644912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8680"/>
            <a:ext cx="326134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ндыш, Цветы, Май, Весна, Сад, Цвет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332656"/>
            <a:ext cx="6419056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Цветы </a:t>
            </a:r>
            <a:r>
              <a:rPr lang="ru-RU" dirty="0"/>
              <a:t>часто находят отклик в душе лириков. Одним из цветков, к которому часто обращался А. Фет, был ландыш. Строки стихотворения «О первый ландыш!» точно передают настроение весенней природы и разнообразие её состояний. Ландыш представлен цветком, появляющимся из-под снега. </a:t>
            </a:r>
            <a:r>
              <a:rPr lang="ru-RU" dirty="0" smtClean="0"/>
              <a:t>Автор </a:t>
            </a:r>
            <a:r>
              <a:rPr lang="ru-RU" dirty="0"/>
              <a:t>не только формирует у читателя зрительный образ ландыша, но и создает ощущение аромата, исходящего от цветка. Эта «душистая чистота» сравнивается с дыханием прекрасной девы, вздох которой «благоухает избытком жизни молодой». Ландыш в этом стихотворении становится образом-переживанием, который стирает границу межу человеком и природой. Речь идет и о ландыше, и о деве, невинность и духовная красота которой сродни прелести этого </a:t>
            </a:r>
            <a:r>
              <a:rPr lang="ru-RU" dirty="0" smtClean="0"/>
              <a:t>цветка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Konwalie, Весна, Весенний Букет, Цве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299970" cy="32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76672"/>
            <a:ext cx="5482952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Образ ландыша в стихотворении С. Есенина «Я по первому снегу бреду»: «Я по первому снегу бреду, В сердце ландыши вспыхнувших сил. Вечер синею свечкой звезду Над дорогой моей засветил.» Метафора «ландыши вспыхнувших сил», в первой строфе помогает поэту не только сравнить чистоту и свежесть первого снега с чувством, которое испытывает лирический герой, но подчеркнуть красоту и силу внезапно возникших эмоций. Нежный задумчивый цветок дорог сердцу и русского человека. Редко можно встретить людей, которые относились бы к нему равнодушно.</a:t>
            </a:r>
            <a:endParaRPr lang="ru-RU" dirty="0"/>
          </a:p>
        </p:txBody>
      </p:sp>
      <p:pic>
        <p:nvPicPr>
          <p:cNvPr id="5" name="Содержимое 3" descr="Ландыш, Convallária, Цветок, Ландыш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168352" cy="224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546848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Великий композитор Петр Ильич Чайковский в далекой солнечной Флоренции вспоминал о родном ландыше. В одном из своих стихотворений он писал: «Когда в конце весны в последний раз срываю Любимые цветы,- тоска мне давит грудь, И к будущему я молитвенно взываю: Хоть раз еще на ландыши взглянуть…»</a:t>
            </a:r>
            <a:endParaRPr lang="ru-RU" dirty="0"/>
          </a:p>
        </p:txBody>
      </p:sp>
      <p:pic>
        <p:nvPicPr>
          <p:cNvPr id="4" name="Рисунок 3" descr="Ландыш, Цветок, Весна, Зеленая Вес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600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Древнерусская легенда связывает появление ландыша с морской царевной </a:t>
            </a:r>
            <a:r>
              <a:rPr lang="ru-RU" dirty="0" err="1"/>
              <a:t>Волхвой</a:t>
            </a:r>
            <a:r>
              <a:rPr lang="ru-RU" dirty="0"/>
              <a:t>. Слезы царевны, опечаленной тем, что юноша Садко отдал свое сердце земной девушке </a:t>
            </a:r>
            <a:r>
              <a:rPr lang="ru-RU" dirty="0" err="1"/>
              <a:t>Любаве</a:t>
            </a:r>
            <a:r>
              <a:rPr lang="ru-RU" dirty="0"/>
              <a:t>, падали на землю и проросли прекрасным и нежным цветком — символом чистоты, любви и грусти. Цветение ландыша совпадает с той порой весны, когда она постепенно переходит в лето. По этому поводу сложена такая легенда. Когда цветок ландыша распустился, он увидел Весну и влюбился в нее. Весна тоже не осталась равнодушна к маленькому красивому цветку. Но Весна ненадолго задержалась, пришел черед уступить место Лету. Ландыш очень расстроился, но молча переживал и оплакивал расставание. Маленькие цветочки его завяли, и на их месте появились ярко-красные капельки-слезинки. Древние римляне считали, что ландыш — это капельки душистого пота богини охоты Дианы, падавшие на траву, когда она убегала от влюбленного в нее Фавна. В Англии рассказывали, что ландыши растут в лесу на тех местах, где сказочный богатырь Леонард победил страшного дракона.</a:t>
            </a:r>
          </a:p>
          <a:p>
            <a:r>
              <a:rPr lang="ru-RU" dirty="0" smtClean="0"/>
              <a:t>Латинское </a:t>
            </a:r>
            <a:r>
              <a:rPr lang="ru-RU" dirty="0"/>
              <a:t>название ландыша в дословном переводе означает «лилия долин, цветущая в мае». Существует несколько предположений о русском названии растения. Согласно одному, слово ландыш произошло от «гладыш» — из-за гладких листьев, по другому — от слова «ладан» — за приятный запах цветков; по третьему — от польского выражения, обозначающего «ушко лани». Другие русские названия: </a:t>
            </a:r>
            <a:r>
              <a:rPr lang="ru-RU" dirty="0" err="1"/>
              <a:t>ландышки</a:t>
            </a:r>
            <a:r>
              <a:rPr lang="ru-RU" dirty="0"/>
              <a:t>, сорочка, молодило, </a:t>
            </a:r>
            <a:r>
              <a:rPr lang="ru-RU" dirty="0" err="1"/>
              <a:t>молодильник</a:t>
            </a:r>
            <a:r>
              <a:rPr lang="ru-RU" dirty="0"/>
              <a:t>, виновник.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Описа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0776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Описани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9604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60032" y="971531"/>
            <a:ext cx="388843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Цветки ландыша издавна применяли на Руси против водянки, заболеваний сердца, эпилепсии, апоплексического удара, глазных болезней (в виде примочек), от боли в животе, от лихорадки (в винной настойке). В Западной Европе ландыш использовали еще в средние века. Влияние ландыша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 Препараты ландыша применяют при острой и хронической сердечной недостаточности. Настойку ландыша назначают главным образом при неврозах сердца как самостоятельно, так и в сочетании с настойками валерианы, красавки, боярышника. Препарат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коргликон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представляющий собой сумму гликозидов из листьев ландыша, применяют при острой сердечной недостаточности.   В народной медицине это растение используют как лекарственное средство для уменьшения отеков, при расстройстве нервной системы, при заболеваниях глаз. Из него готовят настойки и отвары.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Парфюмерия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Эфирное </a:t>
            </a:r>
            <a:r>
              <a:rPr lang="ru-RU" dirty="0"/>
              <a:t>масло из ландыша ценится в парфюмерной промышленности. Из его цветов изготавливают эссенцию, которая содержится в составе лучших духов мирового уровня. Нежный, очень свежий, терпкий, прохладный аромат ландыша пробуждает чувственность, создает атмосферу влюбленности. Это весенний запах, поднимающий настроение. Комплекс запаха ландыша в парфюмерии – мягкий, цветочный, с различными оттенками зелени, окруженными свежими, розово-лимонными нюансами. У него есть что-то общее с запахом розы, жасмина и цветов сирени.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biserok.org/wp-content/uploads/2010/02/shema-landish-iz-bise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8229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2.wp.com/webdiana.ru/uploads/posts/2017-02/1486200754_biser.info_22524_komplekt-landyshi_1382171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728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724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Краски лета. Ландыш из бисера. </vt:lpstr>
      <vt:lpstr>Слайд 2</vt:lpstr>
      <vt:lpstr>Слайд 3</vt:lpstr>
      <vt:lpstr>Слайд 4</vt:lpstr>
      <vt:lpstr>Слайд 5</vt:lpstr>
      <vt:lpstr>Слайд 6</vt:lpstr>
      <vt:lpstr>Парфюмерия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Ландыши из бисера.</dc:title>
  <dc:creator>User</dc:creator>
  <cp:lastModifiedBy>User</cp:lastModifiedBy>
  <cp:revision>8</cp:revision>
  <dcterms:created xsi:type="dcterms:W3CDTF">2020-05-21T17:53:12Z</dcterms:created>
  <dcterms:modified xsi:type="dcterms:W3CDTF">2024-03-30T16:37:33Z</dcterms:modified>
</cp:coreProperties>
</file>