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E774-043D-4E5A-806F-5AC4CD6BF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C12322-00C0-4F26-BA1A-2E888080B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160FF-7A1D-4575-8D02-22A8FF3D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10851-2C45-4976-9572-44D715BA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30D26-8439-4D0F-B208-2FA2565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7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B6EF3-6C56-4217-B13D-C078F70E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D680E0-9F2A-4A24-825B-7E393991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6E9C5-DED7-400E-B502-15A58573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0C528-25AF-40A0-B08F-99E2D8A5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02344-AC65-42D7-8AD4-B2AFF5D6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B9A635-0769-424C-880B-F746D9162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2974C5-B862-4617-BED3-1246F8B3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6C490-0789-4DE6-8AC9-AE1D8A96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9B326-F8C5-4961-BCE9-273C65BC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C370B-90A3-419D-A909-3488F54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2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C2DFB-DC6F-42FD-9943-4D806E0A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31917-CC14-4573-B7CE-59D78E7B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55FA9-F2CF-44B4-861F-6535ACD9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CBDB0-A7C3-4618-92C4-78602001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3255C-B076-4702-B80B-DA11BA18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3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F98C2-22D1-4A15-ACD6-53B896AD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E3BAA-BDE2-4338-9DE5-FB999DC1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94936-47F9-443A-B8EA-BD338387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DA33A-3C84-42B6-A7D4-A8DCB314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3B6AE-5226-4BE0-99BA-04328739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3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CD08E-7520-40FE-9F7E-8A973B22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CDB13-D81D-45B9-BEAB-02DEDD15C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BE8EDF-F416-4AE0-8F66-E78CBF9E3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1200A0-D2AE-42A5-8050-05AB1892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5BE16-D457-4871-804B-45C3B900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68D07-0067-48E4-931F-720B53DB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24D99-2B45-4525-BE7C-B3C049D4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97C7F-A0C5-468D-8142-E55BE271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D763C4-8650-402E-B5D2-D57D192DB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634F80-32FB-489D-B944-E5B2C626B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96999B-0D4F-471E-BC81-811F15B7F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A804C7-09B0-4013-AE6E-F5DA186E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6EF1CD-39EF-4D97-A5DC-E89EAF7C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6B538E-D343-4C08-9D7F-9EFF59C6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02717-1D86-4DB9-BAD3-9EAD8D53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8056F0-CA85-4675-9527-1BA8F15F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47221A-705B-40E4-9CD9-A0ECA78C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743FF8-7460-4BCE-B9CF-8AB5AFB4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0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B7948A-1E14-492A-AEBC-189D96FE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810C4-4B2A-45CD-8C9E-BBED44B3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9B0E3E-5187-443F-AFE4-AEC8108C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EE023-3B9D-4DAE-9300-840DBF8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27B2D-D03B-45CE-A146-680BE32D0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4CE583-9BBD-414D-B607-339332CD4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9076E-3173-4479-B786-D1E45528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09CDF-6B2F-4410-8DA0-98432FEC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79432-0417-4B90-BF84-8FF2F113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B6A11-C971-411E-94C1-1BD591B9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C099-A214-4CE4-BBEF-BFDC9E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744BC8-189E-48C3-8962-1D0FA71F8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1FB48-8607-41D0-8D56-55EF33A3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623E5-996C-46A0-95FF-08FED494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86D5E-6731-4214-A6BD-7CEC85F9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EF308-BBA8-475D-83DE-AD1B02C4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8F908E-5BAA-4EC1-BA5C-40CE681C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51689-C0F4-4633-BA3F-BD897B7C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2A81-A77A-40D7-A7D4-D71A81FBB16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546A4-DC71-47AB-A811-57A0E3AD4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B17AC-4654-4941-908E-3F0D4C6B6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4B6F-CE0D-47C2-A4AA-30CE0595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9A%D1%83%D1%83%D1%80%D0%B4%D0%B0%D0%B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ttermilk" TargetMode="External"/><Relationship Id="rId2" Type="http://schemas.openxmlformats.org/officeDocument/2006/relationships/hyperlink" Target="https://en.wikipedia.org/wiki/Strained_yogur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C%D0%B5%D0%BD%D0%B0" TargetMode="External"/><Relationship Id="rId3" Type="http://schemas.openxmlformats.org/officeDocument/2006/relationships/hyperlink" Target="https://ru.wikipedia.org/wiki/%D0%9C%D1%83%D0%BA%D0%B0" TargetMode="External"/><Relationship Id="rId7" Type="http://schemas.openxmlformats.org/officeDocument/2006/relationships/hyperlink" Target="https://ru.wikipedia.org/wiki/%D0%9C%D0%B0%D1%80%D0%B3%D0%B0%D1%80%D0%B8%D0%BD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s://ru.wikipedia.org/wiki/%D0%9F%D1%88%D0%B5%D0%BD%D0%B8%D1%86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C%D0%BE%D0%BB%D0%BE%D0%BA%D0%BE" TargetMode="External"/><Relationship Id="rId11" Type="http://schemas.openxmlformats.org/officeDocument/2006/relationships/hyperlink" Target="https://ru.wikipedia.org/wiki/%D0%A5%D0%BB%D0%B5%D0%B1" TargetMode="External"/><Relationship Id="rId5" Type="http://schemas.openxmlformats.org/officeDocument/2006/relationships/hyperlink" Target="https://ru.wikipedia.org/wiki/%D0%94%D1%80%D0%BE%D0%B6%D0%B6%D0%B8" TargetMode="External"/><Relationship Id="rId10" Type="http://schemas.openxmlformats.org/officeDocument/2006/relationships/hyperlink" Target="https://ru.wikipedia.org/wiki/%D0%9C%D0%B0%D0%BA" TargetMode="External"/><Relationship Id="rId4" Type="http://schemas.openxmlformats.org/officeDocument/2006/relationships/hyperlink" Target="https://ru.wikipedia.org/wiki/%D0%92%D0%BE%D0%B4%D0%B0" TargetMode="External"/><Relationship Id="rId9" Type="http://schemas.openxmlformats.org/officeDocument/2006/relationships/hyperlink" Target="https://ru.wikipedia.org/wiki/%D0%9A%D1%83%D0%BD%D0%B6%D1%83%D1%8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A1%D0%B0%D0%BC%D1%81%D0%B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3%D0%BA_%D1%80%D0%B5%D0%BF%D1%87%D0%B0%D1%82%D1%8B%D0%B9" TargetMode="External"/><Relationship Id="rId2" Type="http://schemas.openxmlformats.org/officeDocument/2006/relationships/hyperlink" Target="https://ru.wikipedia.org/wiki/%D0%9F%D1%80%D0%B5%D1%81%D0%BD%D0%BE%D0%B5_%D1%82%D0%B5%D1%81%D1%8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s://ru.wikipedia.org/wiki/%D0%91%D1%83%D0%BB%D1%8C%D0%BE%D0%BD" TargetMode="External"/><Relationship Id="rId4" Type="http://schemas.openxmlformats.org/officeDocument/2006/relationships/hyperlink" Target="https://ru.wikipedia.org/wiki/%D0%9B%D1%83%D0%BA_%D0%B2%D0%B5%D1%82%D0%B2%D0%B8%D1%81%D1%82%D1%8B%D0%B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1%D2%AF%D1%82" TargetMode="External"/><Relationship Id="rId2" Type="http://schemas.openxmlformats.org/officeDocument/2006/relationships/hyperlink" Target="https://kk.wikipedia.org/wiki/%D0%9C%D0%B0%D0%B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D%D0%B0%D0%BD" TargetMode="External"/><Relationship Id="rId2" Type="http://schemas.openxmlformats.org/officeDocument/2006/relationships/hyperlink" Target="https://ru.wikipedia.org/w/index.php?title=%D0%9A%D0%B0%D0%B7%D0%B0%D0%BD-%D0%B6%D0%B0%D0%BF%D0%BF%D0%B0%D0%B9-%D0%BD%D0%B0%D0%BD&amp;action=edit&amp;redlink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s://kk.wikipedia.org/w/index.php?title=%D0%A2%D0%B0%D0%B1%D0%B0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E%D0%B6%D0%B6%D0%B5%D0%B2%D0%BE%D0%B5_%D1%82%D0%B5%D1%81%D1%82%D0%BE" TargetMode="External"/><Relationship Id="rId2" Type="http://schemas.openxmlformats.org/officeDocument/2006/relationships/hyperlink" Target="https://ru.wikipedia.org/wiki/%D0%9F%D1%80%D0%B5%D1%81%D0%BD%D0%BE%D0%B5_%D1%82%D0%B5%D1%81%D1%8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s://ru.wikipedia.org/wiki/%D0%9A%D0%B0%D0%B7%D0%B0%D0%BD" TargetMode="External"/><Relationship Id="rId4" Type="http://schemas.openxmlformats.org/officeDocument/2006/relationships/hyperlink" Target="https://ru.wikipedia.org/wiki/%D0%A4%D1%80%D0%B8%D1%82%D1%8E%D1%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0%D0%B5%D0%B4%D0%BD%D1%8F%D1%8F_%D0%90%D0%B7%D0%B8%D1%8F" TargetMode="External"/><Relationship Id="rId2" Type="http://schemas.openxmlformats.org/officeDocument/2006/relationships/hyperlink" Target="https://ru.wikipedia.org/wiki/%D0%9B%D0%B5%D0%BF%D1%91%D1%88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ru.wikipedia.org/wiki/%D0%9A%D0%B0%D0%B7%D0%B0%D0%BD" TargetMode="External"/><Relationship Id="rId4" Type="http://schemas.openxmlformats.org/officeDocument/2006/relationships/hyperlink" Target="https://ru.wikipedia.org/wiki/%D0%A4%D1%80%D0%B8%D1%82%D1%8E%D1%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92%D1%8F%D0%BB%D0%B5%D0%BD%D0%B8%D0%B5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9A%D1%83%D0%B9%D1%80%D1%8B%D0%BA-%D0%B1%D0%B0%D1%83%D1%8B%D1%8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8%D0%B1%D0%B0%D1%80%D0%BC%D0%B0%D0%BA#cite_note-4" TargetMode="External"/><Relationship Id="rId2" Type="http://schemas.openxmlformats.org/officeDocument/2006/relationships/hyperlink" Target="https://ru.wikipedia.org/wiki/%D0%9C%D1%8F%D1%81%D0%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A%D0%BE%D0%BA%D1%82%D0%B0%D0%BB_(%D0%B1%D0%BB%D1%8E%D0%B4%D0%BE)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739436-1D6D-4026-83F3-A7FC5F98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Казы</a:t>
            </a:r>
            <a:r>
              <a:rPr lang="ru-RU" dirty="0"/>
              <a:t>-карта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34D075-2675-47ED-81FE-4A34720114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конская толстая кишка, вывернутая наизнанку (жиром внутрь). Готовится путём промывки и слабого засаливания. Употребляется в варёном виде.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28E8AFE-BCAF-47A6-B11E-5B53B869C9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3367"/>
            <a:ext cx="5181600" cy="30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33681-9412-44A9-A965-2954B0F3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>
                <a:hlinkClick r:id="rId2" tooltip="Куурдак"/>
              </a:rPr>
              <a:t>куурдак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68A8F5-23F7-419B-8667-879FF95E4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(жирное жаркое из бараньего ливера, в основном почек, печёнки и лёгкого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5CBEE844-B16C-4D38-B35A-AE29ABB7BA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8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87616-43F0-4738-AC39-32AD4FB3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Палау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86968F-C28B-4DC6-8419-6E22B4DB4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Рис, мясо, специи, морковь</a:t>
            </a:r>
          </a:p>
        </p:txBody>
      </p:sp>
      <p:pic>
        <p:nvPicPr>
          <p:cNvPr id="1026" name="Picture 2" descr="не определено">
            <a:extLst>
              <a:ext uri="{FF2B5EF4-FFF2-40B4-BE49-F238E27FC236}">
                <a16:creationId xmlns:a16="http://schemas.microsoft.com/office/drawing/2014/main" id="{4BA10151-342F-43B0-830B-BB10BC153A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9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FB773-8457-4B3C-8849-CF89FC72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курт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A32B61-3269-4DD9-9097-55F3DFFBA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hlinkClick r:id="rId2" tooltip="Процеженный йогурт"/>
              </a:rPr>
              <a:t>процеженного йогурта</a:t>
            </a:r>
            <a:r>
              <a:rPr lang="ru-RU" dirty="0"/>
              <a:t>, цельной </a:t>
            </a:r>
            <a:r>
              <a:rPr lang="ru-RU" dirty="0">
                <a:hlinkClick r:id="rId3" tooltip="Пахта"/>
              </a:rPr>
              <a:t>пахты</a:t>
            </a:r>
            <a:endParaRPr lang="ru-RU" dirty="0"/>
          </a:p>
        </p:txBody>
      </p:sp>
      <p:pic>
        <p:nvPicPr>
          <p:cNvPr id="2050" name="Picture 2" descr="не определено">
            <a:extLst>
              <a:ext uri="{FF2B5EF4-FFF2-40B4-BE49-F238E27FC236}">
                <a16:creationId xmlns:a16="http://schemas.microsoft.com/office/drawing/2014/main" id="{A611D46E-8387-4665-A4F4-BDE379238D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2E78C-316A-4B56-914C-FBF558DD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Разновидности хлеба. Тандыр-</a:t>
            </a:r>
            <a:r>
              <a:rPr lang="ru-RU" dirty="0" err="1"/>
              <a:t>нан</a:t>
            </a:r>
            <a:r>
              <a:rPr lang="ru-RU" dirty="0"/>
              <a:t>. Мучные изделия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16EBF7-A063-481B-BEAB-42BC03DE8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Обычный состав лепёшек — </a:t>
            </a:r>
            <a:r>
              <a:rPr lang="ru-RU" dirty="0">
                <a:hlinkClick r:id="rId2" tooltip="Пшеница"/>
              </a:rPr>
              <a:t>пшеничная</a:t>
            </a:r>
            <a:r>
              <a:rPr lang="ru-RU" dirty="0"/>
              <a:t> </a:t>
            </a:r>
            <a:r>
              <a:rPr lang="ru-RU" dirty="0">
                <a:hlinkClick r:id="rId3" tooltip="Мука"/>
              </a:rPr>
              <a:t>мука</a:t>
            </a:r>
            <a:r>
              <a:rPr lang="ru-RU" dirty="0"/>
              <a:t>, </a:t>
            </a:r>
            <a:r>
              <a:rPr lang="ru-RU" dirty="0">
                <a:hlinkClick r:id="rId4" tooltip="Вода"/>
              </a:rPr>
              <a:t>вода</a:t>
            </a:r>
            <a:r>
              <a:rPr lang="ru-RU" dirty="0"/>
              <a:t>, </a:t>
            </a:r>
            <a:r>
              <a:rPr lang="ru-RU" dirty="0">
                <a:hlinkClick r:id="rId5" tooltip="Дрожжи"/>
              </a:rPr>
              <a:t>дрожжи</a:t>
            </a:r>
            <a:r>
              <a:rPr lang="ru-RU" dirty="0"/>
              <a:t>, </a:t>
            </a:r>
            <a:r>
              <a:rPr lang="ru-RU" dirty="0">
                <a:hlinkClick r:id="rId6" tooltip="Молоко"/>
              </a:rPr>
              <a:t>молоко</a:t>
            </a:r>
            <a:r>
              <a:rPr lang="ru-RU" dirty="0"/>
              <a:t>, </a:t>
            </a:r>
            <a:r>
              <a:rPr lang="ru-RU" dirty="0">
                <a:hlinkClick r:id="rId7" tooltip="Маргарин"/>
              </a:rPr>
              <a:t>маргарин</a:t>
            </a:r>
            <a:r>
              <a:rPr lang="ru-RU" dirty="0"/>
              <a:t>, </a:t>
            </a:r>
            <a:r>
              <a:rPr lang="ru-RU" dirty="0">
                <a:hlinkClick r:id="rId8" tooltip="Семена"/>
              </a:rPr>
              <a:t>семена</a:t>
            </a:r>
            <a:r>
              <a:rPr lang="ru-RU" dirty="0"/>
              <a:t> </a:t>
            </a:r>
            <a:r>
              <a:rPr lang="ru-RU" dirty="0">
                <a:hlinkClick r:id="rId9" tooltip="Кунжут"/>
              </a:rPr>
              <a:t>кунжута</a:t>
            </a:r>
            <a:r>
              <a:rPr lang="ru-RU" dirty="0"/>
              <a:t>, </a:t>
            </a:r>
            <a:r>
              <a:rPr lang="ru-RU" dirty="0">
                <a:hlinkClick r:id="rId10" tooltip="Мак"/>
              </a:rPr>
              <a:t>мака</a:t>
            </a:r>
            <a:r>
              <a:rPr lang="ru-RU" dirty="0"/>
              <a:t>.  традиционный </a:t>
            </a:r>
            <a:r>
              <a:rPr lang="ru-RU" dirty="0">
                <a:hlinkClick r:id="rId11" tooltip="Хлеб"/>
              </a:rPr>
              <a:t>хлеб</a:t>
            </a:r>
            <a:r>
              <a:rPr lang="ru-RU" dirty="0"/>
              <a:t> среднеазиатских народов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927AE5CC-A47D-4813-A475-CDCED6655C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3751"/>
            <a:ext cx="5181600" cy="19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2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32796-D46E-4E73-820A-CBF1C8E7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tooltip="Самса"/>
              </a:rPr>
              <a:t>самса</a:t>
            </a:r>
            <a:r>
              <a:rPr lang="ru-RU" dirty="0"/>
              <a:t> 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E679F-3490-4756-A119-DBCAA12058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(пирожки с мясом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E47B424E-3490-43C1-949B-58B01959DE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58" y="1825625"/>
            <a:ext cx="32624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2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016C6-F268-4A4C-BE22-C4E6054D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Катамма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6D306F-4AFF-4143-9F2D-B05F25057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слоёную лепешку.</a:t>
            </a:r>
          </a:p>
          <a:p>
            <a:r>
              <a:rPr lang="ru-RU" dirty="0" err="1"/>
              <a:t>Каттама</a:t>
            </a:r>
            <a:r>
              <a:rPr lang="ru-RU" dirty="0"/>
              <a:t> готовят из дрожжевого или </a:t>
            </a:r>
            <a:r>
              <a:rPr lang="ru-RU" dirty="0">
                <a:hlinkClick r:id="rId2" tooltip="Пресное тесто"/>
              </a:rPr>
              <a:t>пресного теста</a:t>
            </a:r>
            <a:r>
              <a:rPr lang="ru-RU" dirty="0"/>
              <a:t>, с начинкой или без. Для начинки используют </a:t>
            </a:r>
            <a:r>
              <a:rPr lang="ru-RU" dirty="0">
                <a:hlinkClick r:id="rId3" tooltip="Лук репчатый"/>
              </a:rPr>
              <a:t>репчатый</a:t>
            </a:r>
            <a:r>
              <a:rPr lang="ru-RU" dirty="0"/>
              <a:t> (луковицу или листья) или </a:t>
            </a:r>
            <a:r>
              <a:rPr lang="ru-RU" dirty="0">
                <a:hlinkClick r:id="rId4" tooltip="Лук ветвистый"/>
              </a:rPr>
              <a:t>ветвистый (</a:t>
            </a:r>
            <a:r>
              <a:rPr lang="ru-RU" dirty="0" err="1">
                <a:hlinkClick r:id="rId4" tooltip="Лук ветвистый"/>
              </a:rPr>
              <a:t>джусай</a:t>
            </a:r>
            <a:r>
              <a:rPr lang="ru-RU" dirty="0">
                <a:hlinkClick r:id="rId4" tooltip="Лук ветвистый"/>
              </a:rPr>
              <a:t>)</a:t>
            </a:r>
            <a:r>
              <a:rPr lang="ru-RU" dirty="0"/>
              <a:t> лук. </a:t>
            </a:r>
            <a:r>
              <a:rPr lang="ru-RU" dirty="0" err="1"/>
              <a:t>Каттама</a:t>
            </a:r>
            <a:r>
              <a:rPr lang="ru-RU" dirty="0"/>
              <a:t> подаётся к первым (</a:t>
            </a:r>
            <a:r>
              <a:rPr lang="ru-RU" dirty="0">
                <a:hlinkClick r:id="rId5" tooltip="Бульон"/>
              </a:rPr>
              <a:t>бульон</a:t>
            </a:r>
            <a:r>
              <a:rPr lang="ru-RU" dirty="0"/>
              <a:t>) и мясным блюдам, чаю</a:t>
            </a:r>
          </a:p>
        </p:txBody>
      </p:sp>
      <p:pic>
        <p:nvPicPr>
          <p:cNvPr id="7170" name="Picture 2" descr="Каттама">
            <a:extLst>
              <a:ext uri="{FF2B5EF4-FFF2-40B4-BE49-F238E27FC236}">
                <a16:creationId xmlns:a16="http://schemas.microsoft.com/office/drawing/2014/main" id="{BF1889B7-4C0B-49C3-88CA-792CCAC9C0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5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B8C81-95EF-4F2C-B94D-DFF9198F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Табан-нан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439B3-D667-4132-BB22-1BE2580D6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тип хлеба, который выпекается на сковороде. Из муки высшего или первого сорта замешивают </a:t>
            </a:r>
            <a:r>
              <a:rPr lang="ru-RU" dirty="0">
                <a:hlinkClick r:id="rId2" tooltip="Масло"/>
              </a:rPr>
              <a:t>масло</a:t>
            </a:r>
            <a:r>
              <a:rPr lang="ru-RU" dirty="0"/>
              <a:t>, </a:t>
            </a:r>
            <a:r>
              <a:rPr lang="ru-RU" dirty="0">
                <a:hlinkClick r:id="rId3" tooltip="Молоко"/>
              </a:rPr>
              <a:t>молоко</a:t>
            </a:r>
            <a:r>
              <a:rPr lang="ru-RU" dirty="0"/>
              <a:t>. лепешка, испечённая на углях (тесто печётся меж двух сковород)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73D5FB-D8BE-4382-AB40-1D08536632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40283-BFEA-40B6-A73B-7768F23B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tooltip="Казан-жаппай-нан (страница отсутствует)"/>
              </a:rPr>
              <a:t>казан-</a:t>
            </a:r>
            <a:r>
              <a:rPr lang="ru-RU" dirty="0" err="1">
                <a:hlinkClick r:id="rId2" tooltip="Казан-жаппай-нан (страница отсутствует)"/>
              </a:rPr>
              <a:t>жаппай</a:t>
            </a:r>
            <a:r>
              <a:rPr lang="ru-RU" dirty="0">
                <a:hlinkClick r:id="rId2" tooltip="Казан-жаппай-нан (страница отсутствует)"/>
              </a:rPr>
              <a:t>-</a:t>
            </a:r>
            <a:r>
              <a:rPr lang="ru-RU" dirty="0" err="1">
                <a:hlinkClick r:id="rId2" tooltip="Казан-жаппай-нан (страница отсутствует)"/>
              </a:rPr>
              <a:t>нан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3C15F9-5261-4632-AFCF-3FBB36049C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hlinkClick r:id="rId3" tooltip="Хлеб"/>
              </a:rPr>
              <a:t>хлеб</a:t>
            </a:r>
            <a:r>
              <a:rPr lang="ru-RU" dirty="0"/>
              <a:t>. Запекается на </a:t>
            </a:r>
            <a:r>
              <a:rPr lang="ru-RU" dirty="0">
                <a:hlinkClick r:id="rId4" tooltip="Сковорода (нет такой страницы)"/>
              </a:rPr>
              <a:t>сковороде</a:t>
            </a:r>
            <a:r>
              <a:rPr lang="ru-RU" dirty="0"/>
              <a:t>, в казане.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D7CA09-80C0-49E9-9DE2-F7EA70B449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729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6CD4C-A5FE-4BAA-A4E5-FA5E9154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Баурсаки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49C42-775B-4149-9E38-BF613F0D4B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Как правило, готовится из </a:t>
            </a:r>
            <a:r>
              <a:rPr lang="ru-RU" dirty="0">
                <a:hlinkClick r:id="rId2" tooltip="Пресное тесто"/>
              </a:rPr>
              <a:t>пресного</a:t>
            </a:r>
            <a:r>
              <a:rPr lang="ru-RU" dirty="0"/>
              <a:t> или </a:t>
            </a:r>
            <a:r>
              <a:rPr lang="ru-RU" dirty="0">
                <a:hlinkClick r:id="rId3" tooltip="Дрожжевое тесто"/>
              </a:rPr>
              <a:t>дрожжевого</a:t>
            </a:r>
            <a:r>
              <a:rPr lang="ru-RU" dirty="0"/>
              <a:t> теста в виде небольших колобков(ромбовидной или круглой формы), изготовляемых путём жарки во </a:t>
            </a:r>
            <a:r>
              <a:rPr lang="ru-RU" dirty="0">
                <a:hlinkClick r:id="rId4" tooltip="Фритюр"/>
              </a:rPr>
              <a:t>фритюре</a:t>
            </a:r>
            <a:r>
              <a:rPr lang="ru-RU" dirty="0"/>
              <a:t> в </a:t>
            </a:r>
            <a:r>
              <a:rPr lang="ru-RU" dirty="0">
                <a:hlinkClick r:id="rId5" tooltip="Казан"/>
              </a:rPr>
              <a:t>казане</a:t>
            </a:r>
            <a:r>
              <a:rPr lang="ru-RU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0875BD-97C4-4F86-BB09-BE1C444DC0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4" y="1825625"/>
            <a:ext cx="50965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7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0791-D88E-44DB-8AE8-D15EA31B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шельпек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C943C-CF11-4649-A2B8-D2479EE8AC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традиционные </a:t>
            </a:r>
            <a:r>
              <a:rPr lang="ru-RU" dirty="0">
                <a:hlinkClick r:id="rId2" tooltip="Лепёшка"/>
              </a:rPr>
              <a:t>лепёшки</a:t>
            </a:r>
            <a:r>
              <a:rPr lang="ru-RU" dirty="0"/>
              <a:t> </a:t>
            </a:r>
            <a:r>
              <a:rPr lang="ru-RU" dirty="0">
                <a:hlinkClick r:id="rId3" tooltip="Средняя Азия"/>
              </a:rPr>
              <a:t>среднеазиатских народов</a:t>
            </a:r>
            <a:r>
              <a:rPr lang="ru-RU" dirty="0"/>
              <a:t>, изготовляемые путём жарки во </a:t>
            </a:r>
            <a:r>
              <a:rPr lang="ru-RU" dirty="0">
                <a:hlinkClick r:id="rId4" tooltip="Фритюр"/>
              </a:rPr>
              <a:t>фритюре</a:t>
            </a:r>
            <a:r>
              <a:rPr lang="ru-RU" dirty="0"/>
              <a:t> в </a:t>
            </a:r>
            <a:r>
              <a:rPr lang="ru-RU" dirty="0">
                <a:hlinkClick r:id="rId5" tooltip="Казан"/>
              </a:rPr>
              <a:t>казане</a:t>
            </a:r>
            <a:r>
              <a:rPr lang="ru-RU" dirty="0"/>
              <a:t>, бывают трёх основных </a:t>
            </a:r>
            <a:r>
              <a:rPr lang="ru-RU" dirty="0" err="1"/>
              <a:t>видов:хрустящие</a:t>
            </a:r>
            <a:endParaRPr lang="ru-RU" dirty="0"/>
          </a:p>
          <a:p>
            <a:r>
              <a:rPr lang="ru-RU" dirty="0"/>
              <a:t>мягкие, но не сдобные</a:t>
            </a:r>
          </a:p>
          <a:p>
            <a:r>
              <a:rPr lang="ru-RU" dirty="0"/>
              <a:t>мягкие и сдобные одновременно</a:t>
            </a:r>
          </a:p>
          <a:p>
            <a:endParaRPr lang="ru-RU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C69256EF-BE1F-4899-941F-52BC68DD8D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EA869-13F5-4BF2-A29C-12E8708C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шужук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4A9A0A-6A43-462E-8F21-005C767A8B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филейные куски мяса и жира вкладывают в кишки, подсушивают, </a:t>
            </a:r>
            <a:r>
              <a:rPr lang="ru-RU" dirty="0">
                <a:hlinkClick r:id="rId2" tooltip="Вяление"/>
              </a:rPr>
              <a:t>вялят</a:t>
            </a: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FC5B36F-74D7-4A30-B703-0308A42E4D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9" y="1825625"/>
            <a:ext cx="50885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4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AA407-BF86-4A30-95E7-BEAB68FA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8B032-55C8-4EF2-A8FA-F439D0D250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25E28-ED55-49D1-90C2-6D6197B023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1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9995C-2446-4B71-B4BF-53937EE5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Жая</a:t>
            </a: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B4AC1-7578-4893-BA2F-696956D66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Готовится из филейной вырезки конины. При разделке от филейной части туши отрезаются пласты весом от 1 до 5 кг. </a:t>
            </a:r>
            <a:r>
              <a:rPr lang="ru-RU" dirty="0" err="1"/>
              <a:t>Cнимают</a:t>
            </a:r>
            <a:r>
              <a:rPr lang="ru-RU" dirty="0"/>
              <a:t> верхний мышечный слой с жиром толщиной не более 10 сантиметров. Куски мяса солят сухим посолом, укладывают в кастрюлю для просаливания. </a:t>
            </a:r>
            <a:r>
              <a:rPr lang="ru-RU"/>
              <a:t>Просолившееся мясо просушивают, вялят, коптят и варят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CE5D84-4560-4644-B91D-51EBD968B8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7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0F209-38E4-4C69-B5E3-682F2D08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942670-CE58-4D42-BE1D-156A7A3D2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– это копченая или копчено-вареная очень жирная конина</a:t>
            </a:r>
          </a:p>
        </p:txBody>
      </p:sp>
      <p:pic>
        <p:nvPicPr>
          <p:cNvPr id="4098" name="Picture 2" descr="Деликатесы из конины: жал, жая, карта">
            <a:extLst>
              <a:ext uri="{FF2B5EF4-FFF2-40B4-BE49-F238E27FC236}">
                <a16:creationId xmlns:a16="http://schemas.microsoft.com/office/drawing/2014/main" id="{FED63765-7226-451D-9F06-0BF50D23C9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5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B0647-B7C7-472E-B2BD-44258CAD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533EFF-D798-4BC1-96D7-356F2CEDC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Карта готовится из толстой части прямой кишки конины</a:t>
            </a:r>
          </a:p>
        </p:txBody>
      </p:sp>
      <p:pic>
        <p:nvPicPr>
          <p:cNvPr id="5122" name="Picture 2" descr="Деликатесы из конины: жал, жая, карта">
            <a:extLst>
              <a:ext uri="{FF2B5EF4-FFF2-40B4-BE49-F238E27FC236}">
                <a16:creationId xmlns:a16="http://schemas.microsoft.com/office/drawing/2014/main" id="{D5DA6EDA-CA35-4866-A036-4502820708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6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C2DED-0304-4194-B787-257839E3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Кабырга</a:t>
            </a:r>
            <a:r>
              <a:rPr lang="ru-RU" dirty="0"/>
              <a:t> из баранины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566499-7BA8-4452-84D8-BD7BA77D7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это традиционное блюдо казахской кухни из бараньей грудинки.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3ACF9F-0725-4133-BF55-80AAE29210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51FD9-0BF9-4F06-82E3-9A4AA91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hlinkClick r:id="rId2" tooltip="Куйрык-бауыр"/>
              </a:rPr>
              <a:t>куйрык-бауыра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9FF9EE-6C12-4A27-BE7C-437001971E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сочетание бараньего ливера и конского мяса под кисломолочным соусом)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2EEFA7-71F9-48ED-B750-D04012E91D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1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C11AA-28EC-4DBA-B244-B2DF6AFE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Бешбармак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2AF5CE-BEC5-468A-9F6E-1630B4BE5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отварное </a:t>
            </a:r>
            <a:r>
              <a:rPr lang="ru-RU" dirty="0">
                <a:hlinkClick r:id="rId2" tooltip="Мясо"/>
              </a:rPr>
              <a:t>мясо</a:t>
            </a:r>
            <a:r>
              <a:rPr lang="ru-RU" baseline="30000" dirty="0">
                <a:hlinkClick r:id="rId3"/>
              </a:rPr>
              <a:t>[4]</a:t>
            </a:r>
            <a:r>
              <a:rPr lang="ru-RU" dirty="0"/>
              <a:t> с тестом сочнями , луковым соусом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6B0BFA-2BB9-4967-B7EE-555B6B8BFF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9612"/>
            <a:ext cx="5181600" cy="31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8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AF4D9-6322-4455-AAE2-E78538E5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hlinkClick r:id="rId2" tooltip="Коктал (блюдо)"/>
              </a:rPr>
              <a:t>коктал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6A95-AAB0-4A01-9847-9E16214A49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(рыба горячего копчения с овощами)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18E310-CD28-45B2-80C0-D2788F541C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4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120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Казы-карта </vt:lpstr>
      <vt:lpstr>шужук</vt:lpstr>
      <vt:lpstr>Жая </vt:lpstr>
      <vt:lpstr>Жал </vt:lpstr>
      <vt:lpstr>карта</vt:lpstr>
      <vt:lpstr>Кабырга из баранины</vt:lpstr>
      <vt:lpstr>куйрык-бауыра</vt:lpstr>
      <vt:lpstr>Бешбармак</vt:lpstr>
      <vt:lpstr>коктал</vt:lpstr>
      <vt:lpstr> куурдак</vt:lpstr>
      <vt:lpstr>Палау</vt:lpstr>
      <vt:lpstr>курт</vt:lpstr>
      <vt:lpstr>Разновидности хлеба. Тандыр-нан. Мучные изделия</vt:lpstr>
      <vt:lpstr>самса </vt:lpstr>
      <vt:lpstr>Катамма</vt:lpstr>
      <vt:lpstr>Табан-нан</vt:lpstr>
      <vt:lpstr>казан-жаппай-нан</vt:lpstr>
      <vt:lpstr>Баурсаки</vt:lpstr>
      <vt:lpstr>шельпек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Казы-карта</dc:title>
  <dc:creator>Просто Пользователь</dc:creator>
  <cp:lastModifiedBy>Просто Пользователь</cp:lastModifiedBy>
  <cp:revision>12</cp:revision>
  <dcterms:created xsi:type="dcterms:W3CDTF">2023-12-01T05:52:08Z</dcterms:created>
  <dcterms:modified xsi:type="dcterms:W3CDTF">2024-03-11T09:40:35Z</dcterms:modified>
</cp:coreProperties>
</file>