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8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12DA1-7BF0-4877-A534-FB9889BF2E9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CA36A-6094-460B-AEDF-5C4EFAFDD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3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CA36A-6094-460B-AEDF-5C4EFAFDD3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0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CA36A-6094-460B-AEDF-5C4EFAFDD3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5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CA36A-6094-460B-AEDF-5C4EFAFDD3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4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CA36A-6094-460B-AEDF-5C4EFAFDD3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1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CA36A-6094-460B-AEDF-5C4EFAFDD38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0B05A2-A7DE-A766-35B1-9EB64A449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106A79D-CEE3-2517-F1FE-17685A454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227E75-1A29-C067-B4CE-9C1B14DC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379C8D-098B-4215-59DF-1D3A4918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BB698C-87C7-DDA3-AC85-1914A847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1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310633-D0AC-0223-3870-857C732F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D51F36-00F3-AB7C-C1B5-1EB8FB630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566CE3-4241-A0DF-D6E2-6340B29A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60238E-A2D0-3F72-FA36-BEE67B4A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947B41-9BF3-6899-E0B6-1904A6B6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1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E70136B-EEF7-772D-D20E-92E558615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DAED9C-21AF-8224-B32C-79ECA4160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622105-D875-B495-8D7F-61640496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295524-3E36-0948-FCBD-57BBBD0C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A3D479-6C03-4D79-76F3-75FF2E30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8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56F81-E4A5-7D23-3807-84911118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9F53EF-1306-6979-6279-3BD3060C3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1148A1-8E89-C812-3784-D9603566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AAF85B-2513-25CA-3E8B-AD747832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24B265-1990-57AE-8F11-87269397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60C613-5469-9512-FF01-6F2873BB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D1A358-9FEC-BADC-F2AE-A362B9DE8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6509DC-0037-E00F-C11D-C4BCB324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554AD6-E594-6C7E-FDB8-BF0A845A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3923B7-DBAA-7EBD-F6E6-FF6A2476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2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F39641-D7EA-A923-7BD2-0F742C97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119A07-94D9-0F2B-BA53-0E7BD9FAD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C12A21-6D0C-C5B2-3459-843604092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956786-0B5B-6386-D69E-2F3473760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7CEB37-3844-E38E-8E67-6CCCF5BF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D28FA7-D7F7-237F-F2C6-8F794009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4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E1A0A8-1668-D73F-AB4F-BEF700EA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137C9F-7EB3-9B9D-506E-EF543A0F5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51ADD91-CD59-F4BD-2CC4-8317955C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E0C9871-C475-2E6E-7E7D-D212F3E51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3EEF705-D9DB-E030-E0E8-9ADE3883F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4E5D467-C934-FC77-2496-5F293828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1CD609-5849-7C94-905B-8508F157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3568FD5-13F6-159D-9FEA-19AE8FEE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0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8A07C7-F5BD-0BB8-9F33-3B9CABDC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333D882-EFA9-BC01-9808-0FBF5E2B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0B23555-1D24-CFA4-26D4-0221D046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9E0B3C-FBE9-8376-2127-DBFE8DC2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7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9E012FC-1A11-36ED-120D-2B1B4D9A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B72178D-59CE-E624-68B8-27746A29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72CB51-908E-BCD6-4B3E-13D5C47A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2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287AF0-0E6F-E62A-DF40-F854B5E3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04700A-BB4D-6E17-37B8-C5D4D279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21C75C-A01A-2171-C9D1-DCCC46447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247004-6384-274B-2B78-D89A30C3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CD331C-250E-9B30-B884-9E4E1162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684F75-12D2-388C-67D8-598E22C4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2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CBD36B-927C-5D05-5F27-433BA7AA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46FC430-E062-9D8A-A2B2-3F1CF6AB1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574D76-6415-36A7-22D4-E1ED2130F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7B6CE9-22DB-3E35-A0AF-784C0C77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5628C6-0340-6764-D0F8-5593B238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0F27E4-3479-CB80-67AA-4E2C462D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8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A98997-2CA4-9D6F-D6D1-D63A1414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CE31E0-9756-DCEA-FF19-E1F4D051B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3DE9B1-824B-CE91-0C2E-5692AAE66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A64FC-4315-4DB5-9DA0-0EE64B4FEC4F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F75361-68C9-DDEC-087C-8D3CD8EE4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70451A-4731-5F18-FF0F-C8499683F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DF9F-BB08-4C8B-A19E-96885B106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7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7D54E7-8442-52BD-D1A1-BD7F1D32B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5555"/>
            <a:ext cx="9144000" cy="1163255"/>
          </a:xfrm>
        </p:spPr>
        <p:txBody>
          <a:bodyPr/>
          <a:lstStyle/>
          <a:p>
            <a:r>
              <a:rPr lang="ru-RU" dirty="0"/>
              <a:t>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7E9A7E-8D32-4F80-5759-A2E5B4BC3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73AA6F-D532-F7B1-7FB6-6EAF8222F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21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C646F7-441B-D71D-D698-D5506408DC64}"/>
              </a:ext>
            </a:extLst>
          </p:cNvPr>
          <p:cNvSpPr txBox="1"/>
          <p:nvPr/>
        </p:nvSpPr>
        <p:spPr>
          <a:xfrm>
            <a:off x="1979271" y="485555"/>
            <a:ext cx="722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МБДОУ № 2 с. Некрасовка</a:t>
            </a:r>
          </a:p>
          <a:p>
            <a:pPr algn="ctr"/>
            <a:r>
              <a:rPr lang="ru-RU" dirty="0">
                <a:latin typeface="Impact" panose="020B0806030902050204" pitchFamily="34" charset="0"/>
              </a:rPr>
              <a:t>Хабаровского муниципального района. Хабаровского края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525983-D2C7-2A8C-0458-5202517FB7DA}"/>
              </a:ext>
            </a:extLst>
          </p:cNvPr>
          <p:cNvSpPr txBox="1"/>
          <p:nvPr/>
        </p:nvSpPr>
        <p:spPr>
          <a:xfrm>
            <a:off x="1805651" y="1600201"/>
            <a:ext cx="89935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Impact" panose="020B0806030902050204" pitchFamily="34" charset="0"/>
              </a:rPr>
              <a:t>Паспорт кабинета педагога – психолога</a:t>
            </a:r>
          </a:p>
          <a:p>
            <a:pPr algn="ctr"/>
            <a:endParaRPr lang="ru-RU" sz="5400" dirty="0">
              <a:latin typeface="Impact" panose="020B0806030902050204" pitchFamily="34" charset="0"/>
            </a:endParaRPr>
          </a:p>
          <a:p>
            <a:pPr algn="ctr"/>
            <a:endParaRPr lang="ru-RU" sz="5400" dirty="0"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9DA6D3-0FF9-C161-413A-124FF1F60AAE}"/>
              </a:ext>
            </a:extLst>
          </p:cNvPr>
          <p:cNvSpPr txBox="1"/>
          <p:nvPr/>
        </p:nvSpPr>
        <p:spPr>
          <a:xfrm>
            <a:off x="7928658" y="4479403"/>
            <a:ext cx="372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Выполнила: Педагог – психолог</a:t>
            </a:r>
          </a:p>
          <a:p>
            <a:pPr algn="ctr"/>
            <a:r>
              <a:rPr lang="ru-RU" dirty="0" err="1">
                <a:latin typeface="Impact" panose="020B0806030902050204" pitchFamily="34" charset="0"/>
              </a:rPr>
              <a:t>Ветюгова</a:t>
            </a:r>
            <a:r>
              <a:rPr lang="ru-RU" dirty="0">
                <a:latin typeface="Impact" panose="020B0806030902050204" pitchFamily="34" charset="0"/>
              </a:rPr>
              <a:t> В.В</a:t>
            </a:r>
          </a:p>
        </p:txBody>
      </p:sp>
    </p:spTree>
    <p:extLst>
      <p:ext uri="{BB962C8B-B14F-4D97-AF65-F5344CB8AC3E}">
        <p14:creationId xmlns:p14="http://schemas.microsoft.com/office/powerpoint/2010/main" val="33145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2BDB95-D331-E350-184F-BB6508B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E9060F3-35FE-66CB-7AB0-C3C3C44DC9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815" y="0"/>
            <a:ext cx="12550815" cy="695352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C45D1753-518D-5701-86F9-F319EA40E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4" y="1825625"/>
            <a:ext cx="5181600" cy="39014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2B0E67-A0D4-07C0-A07E-2E572F971FA4}"/>
              </a:ext>
            </a:extLst>
          </p:cNvPr>
          <p:cNvSpPr txBox="1"/>
          <p:nvPr/>
        </p:nvSpPr>
        <p:spPr>
          <a:xfrm>
            <a:off x="3588151" y="230188"/>
            <a:ext cx="462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 - психолога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7074DC-D0C2-7190-6CB3-9ABFC03E1A72}"/>
              </a:ext>
            </a:extLst>
          </p:cNvPr>
          <p:cNvSpPr txBox="1"/>
          <p:nvPr/>
        </p:nvSpPr>
        <p:spPr>
          <a:xfrm>
            <a:off x="1944547" y="681037"/>
            <a:ext cx="7014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диагностики и индивидуальной работы с детьми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33F4C6-2BC6-741E-8057-F956596A580E}"/>
              </a:ext>
            </a:extLst>
          </p:cNvPr>
          <p:cNvSpPr txBox="1"/>
          <p:nvPr/>
        </p:nvSpPr>
        <p:spPr>
          <a:xfrm>
            <a:off x="5532699" y="1772205"/>
            <a:ext cx="64827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содействие психологическому и личностному развитию участников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процесса в условиях введения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Новое в разделе «Должностные обязанности»: • Проводит психологическую диагностику, используя современные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технологии, включая информационные, а также цифровые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ресурсы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1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9A330-66C9-BB23-E2E2-2079FEFD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49B227A-AA0F-C097-F592-48E0A28BA2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058590-9F9B-5F2A-7055-221CA755C9BB}"/>
              </a:ext>
            </a:extLst>
          </p:cNvPr>
          <p:cNvSpPr txBox="1"/>
          <p:nvPr/>
        </p:nvSpPr>
        <p:spPr>
          <a:xfrm>
            <a:off x="3541853" y="230188"/>
            <a:ext cx="427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 - психолога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396603-DE3C-5F9F-0744-CFD2EFBADD89}"/>
              </a:ext>
            </a:extLst>
          </p:cNvPr>
          <p:cNvSpPr txBox="1"/>
          <p:nvPr/>
        </p:nvSpPr>
        <p:spPr>
          <a:xfrm>
            <a:off x="2766350" y="681037"/>
            <a:ext cx="704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эмоционального развития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FB72921A-35BA-7980-9004-4E0F5B275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9" y="1423686"/>
            <a:ext cx="5634941" cy="4484354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BDFAB8-84B2-B288-BFD8-D76268916449}"/>
              </a:ext>
            </a:extLst>
          </p:cNvPr>
          <p:cNvSpPr txBox="1"/>
          <p:nvPr/>
        </p:nvSpPr>
        <p:spPr>
          <a:xfrm>
            <a:off x="5986039" y="1690688"/>
            <a:ext cx="58085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для ребенка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язык его чувств, фундамент для развития различных сфер жизни, которые играют важную роль в жизни ребенка и формировании его личности. 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ребенка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послание окружающим информации о его состоянии.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2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631CF0-4561-3F33-A3EB-BCA1EF9F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4EBCC99-F466-3717-0A8D-4916D95C28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60557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AC539890-DC10-1B24-CC8F-8C64034614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3" y="1690689"/>
            <a:ext cx="3920773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00FF6D-F0BC-C1B5-611D-86B76FACF0CE}"/>
              </a:ext>
            </a:extLst>
          </p:cNvPr>
          <p:cNvSpPr txBox="1"/>
          <p:nvPr/>
        </p:nvSpPr>
        <p:spPr>
          <a:xfrm>
            <a:off x="3657600" y="365125"/>
            <a:ext cx="416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 - психолога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0DF2B8-212B-E5E8-A013-31CC88EF6564}"/>
              </a:ext>
            </a:extLst>
          </p:cNvPr>
          <p:cNvSpPr txBox="1"/>
          <p:nvPr/>
        </p:nvSpPr>
        <p:spPr>
          <a:xfrm>
            <a:off x="2731624" y="734457"/>
            <a:ext cx="826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релаксации и рефлексии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C8DEC39-5092-FBD1-8DBA-20E14A3FB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10" y="1690688"/>
            <a:ext cx="4650776" cy="43513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6E9B83-06D2-CEEE-F404-FEE2ECA64444}"/>
              </a:ext>
            </a:extLst>
          </p:cNvPr>
          <p:cNvSpPr txBox="1"/>
          <p:nvPr/>
        </p:nvSpPr>
        <p:spPr>
          <a:xfrm>
            <a:off x="4282633" y="1627009"/>
            <a:ext cx="27663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 для малышей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полное расслабление организма, путем снятия психологического и мышечного напряжения. Существует огромное множество техник релаксации для успокоения детей. Так или иначе, все они направлены на восстановление психологического и физического благополучия ребенка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49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C7154-E603-1AB6-1331-9724D10B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09196FC-4A99-B36F-4168-C471DC0461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02" y="0"/>
            <a:ext cx="12268200" cy="6858000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327D0014-BF88-0C33-1C36-DE68713614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" y="1386231"/>
            <a:ext cx="5313386" cy="44358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07C6B9-7D07-1AB7-6660-1F9B8552BB1D}"/>
              </a:ext>
            </a:extLst>
          </p:cNvPr>
          <p:cNvSpPr txBox="1"/>
          <p:nvPr/>
        </p:nvSpPr>
        <p:spPr>
          <a:xfrm rot="10800000" flipV="1">
            <a:off x="2943781" y="223803"/>
            <a:ext cx="604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возможности педагога - психолога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E1760B-E973-D386-3C8A-9A7D00011E1D}"/>
              </a:ext>
            </a:extLst>
          </p:cNvPr>
          <p:cNvSpPr txBox="1"/>
          <p:nvPr/>
        </p:nvSpPr>
        <p:spPr>
          <a:xfrm>
            <a:off x="3067291" y="728073"/>
            <a:ext cx="582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сказкотерапии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045057-D466-ED02-61F6-DA747C1554A3}"/>
              </a:ext>
            </a:extLst>
          </p:cNvPr>
          <p:cNvSpPr txBox="1"/>
          <p:nvPr/>
        </p:nvSpPr>
        <p:spPr>
          <a:xfrm>
            <a:off x="5440101" y="1539433"/>
            <a:ext cx="64123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метод психологии, использующий сказку для решения задач в области воспитания, образования, коррекции поведения, профилактики психологических отклонений, психологической и психотерапевтической помощи и др.</a:t>
            </a:r>
          </a:p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призвана помочь ребенку сконцентрироваться на некой проблеме, показать пути ее решения, не давая при этом жестких рекомендаций.</a:t>
            </a:r>
          </a:p>
        </p:txBody>
      </p:sp>
    </p:spTree>
    <p:extLst>
      <p:ext uri="{BB962C8B-B14F-4D97-AF65-F5344CB8AC3E}">
        <p14:creationId xmlns:p14="http://schemas.microsoft.com/office/powerpoint/2010/main" val="175777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060D6-F916-FDDD-7E6F-9AE40E29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E25D890-FA7A-E949-DACB-CF32A988DA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A57B8E79-FDC9-AD59-062F-E698DA7B97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0" y="1563366"/>
            <a:ext cx="3184763" cy="422976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0E9D16-3C06-F776-FCE9-9512D868C971}"/>
              </a:ext>
            </a:extLst>
          </p:cNvPr>
          <p:cNvSpPr txBox="1"/>
          <p:nvPr/>
        </p:nvSpPr>
        <p:spPr>
          <a:xfrm>
            <a:off x="2430684" y="185195"/>
            <a:ext cx="67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возможности педагога - психолога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D6B479-FD72-E194-F9CB-60FC7827EF82}"/>
              </a:ext>
            </a:extLst>
          </p:cNvPr>
          <p:cNvSpPr txBox="1"/>
          <p:nvPr/>
        </p:nvSpPr>
        <p:spPr>
          <a:xfrm>
            <a:off x="2233914" y="937549"/>
            <a:ext cx="711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ожидания и отдыха родителей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CAFBAD8-B905-87C8-0FF1-A3002EE9CE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99" y="1563366"/>
            <a:ext cx="4647031" cy="4220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B9CD2E-D750-1F2C-E22B-41604EAEB094}"/>
              </a:ext>
            </a:extLst>
          </p:cNvPr>
          <p:cNvSpPr txBox="1"/>
          <p:nvPr/>
        </p:nvSpPr>
        <p:spPr>
          <a:xfrm>
            <a:off x="3368233" y="2888929"/>
            <a:ext cx="39932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пример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Хорошие качества, которые воспитываются у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будут наиболее прочными, если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видят их у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32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AF2B2A-80D2-3470-7AE4-906731AD5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BF8FC8-0AF8-05D6-2575-74EDED443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C88C0A-B745-2419-8BF9-4D7A19B29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3740FA-369A-F83B-F8E0-F9818529EA9E}"/>
              </a:ext>
            </a:extLst>
          </p:cNvPr>
          <p:cNvSpPr txBox="1"/>
          <p:nvPr/>
        </p:nvSpPr>
        <p:spPr>
          <a:xfrm>
            <a:off x="3518704" y="902825"/>
            <a:ext cx="335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 – психолога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AEAC7F-3F80-FD5A-2B02-57AA91E9998E}"/>
              </a:ext>
            </a:extLst>
          </p:cNvPr>
          <p:cNvSpPr txBox="1"/>
          <p:nvPr/>
        </p:nvSpPr>
        <p:spPr>
          <a:xfrm>
            <a:off x="173620" y="2083443"/>
            <a:ext cx="11678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  <a:p>
            <a:pPr algn="ctr"/>
            <a:r>
              <a:rPr lang="ru-RU" sz="4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Атмосфера кабинета дружелюбная и располагающая. 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E5CD0-1AE1-55D1-7E52-37778EA98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3173F2A-3D17-64D1-E6BE-3ADE321BF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33AA14-1E0A-DDA5-A379-ED2CA1CCD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34B4FB-412A-4112-9D11-567DBB20F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6" y="115747"/>
            <a:ext cx="4194574" cy="5619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D9F913-95B3-915F-3604-2D625E73226A}"/>
              </a:ext>
            </a:extLst>
          </p:cNvPr>
          <p:cNvSpPr txBox="1"/>
          <p:nvPr/>
        </p:nvSpPr>
        <p:spPr>
          <a:xfrm>
            <a:off x="4745620" y="115747"/>
            <a:ext cx="5810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Ветюгова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Владимировна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01.09.1973 года рождения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психолог. МБДОУ № 2 с. Некрасовка.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Хабаровского муниципального района. Хабаровского края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Окончила:  в 2007 году Хабаровский институт искусств и культуры.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Социальный педагог – психолог –преподаватель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Кафедра: психологии и педагогики.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работы в ДОУ  - 16 лет 4 месяца.</a:t>
            </a:r>
          </a:p>
        </p:txBody>
      </p:sp>
    </p:spTree>
    <p:extLst>
      <p:ext uri="{BB962C8B-B14F-4D97-AF65-F5344CB8AC3E}">
        <p14:creationId xmlns:p14="http://schemas.microsoft.com/office/powerpoint/2010/main" val="36305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AF94F5-CB16-3DFC-A9D3-F3C249532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6B90D0C-73B1-2805-1530-A0867798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7DE8A518-4442-C084-428E-93DC711ED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89" cy="685799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965210-9385-D3A1-A454-7E9D01A62F50}"/>
              </a:ext>
            </a:extLst>
          </p:cNvPr>
          <p:cNvSpPr txBox="1"/>
          <p:nvPr/>
        </p:nvSpPr>
        <p:spPr>
          <a:xfrm rot="10800000" flipV="1">
            <a:off x="3001386" y="326320"/>
            <a:ext cx="546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 – психолога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E5D5AE9-4E68-0A10-6D2E-7B4664D05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4" y="2220737"/>
            <a:ext cx="4875060" cy="37928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877FE0C-7DF2-B756-2FE5-AB5DE3EB09C8}"/>
              </a:ext>
            </a:extLst>
          </p:cNvPr>
          <p:cNvSpPr txBox="1"/>
          <p:nvPr/>
        </p:nvSpPr>
        <p:spPr>
          <a:xfrm>
            <a:off x="2106591" y="1261641"/>
            <a:ext cx="692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двигательной, мотивационной активности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840A729-9DFF-A152-B3E6-604BB96B5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9" y="2081506"/>
            <a:ext cx="4590663" cy="376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29BF9-9EE6-5BC9-6E73-DF26E940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5" y="365125"/>
            <a:ext cx="10515600" cy="1325563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836716E-BB23-D263-094D-40CADE948B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44"/>
            <a:ext cx="12191999" cy="6827474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A5051B18-59BE-5867-F197-3863021F92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1" y="2129741"/>
            <a:ext cx="4645277" cy="352449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8D4315-8460-3AC0-6D0E-3F334214672D}"/>
              </a:ext>
            </a:extLst>
          </p:cNvPr>
          <p:cNvSpPr txBox="1"/>
          <p:nvPr/>
        </p:nvSpPr>
        <p:spPr>
          <a:xfrm>
            <a:off x="2465408" y="277792"/>
            <a:ext cx="5937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 - ПСИХОЛОГА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F30138-273E-F44B-4FB1-F359E12A3406}"/>
              </a:ext>
            </a:extLst>
          </p:cNvPr>
          <p:cNvSpPr txBox="1"/>
          <p:nvPr/>
        </p:nvSpPr>
        <p:spPr>
          <a:xfrm>
            <a:off x="4247909" y="1203767"/>
            <a:ext cx="4155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 адаптационных игр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623085F-A217-7D47-47FD-58AC7BBD3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4" y="1899559"/>
            <a:ext cx="3696766" cy="40767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8DDB6A-555D-C04D-99E4-4582213A6CE7}"/>
              </a:ext>
            </a:extLst>
          </p:cNvPr>
          <p:cNvSpPr txBox="1"/>
          <p:nvPr/>
        </p:nvSpPr>
        <p:spPr>
          <a:xfrm>
            <a:off x="5301204" y="2384385"/>
            <a:ext cx="22802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Адаптация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это приспособление или привыкание организма к новой обстановке.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3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C3ED93-115B-FA74-CB9C-CB9C5DB1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44CBB70-F4E6-C8A9-D2D5-DF8FA0EB25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477509" cy="6858001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0CDBC2E6-BF95-EF44-E0AD-EFC0CCCE19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2" y="1664259"/>
            <a:ext cx="5610225" cy="434029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A13CBF-778E-6F8F-63B8-F3150F546EF9}"/>
              </a:ext>
            </a:extLst>
          </p:cNvPr>
          <p:cNvSpPr txBox="1"/>
          <p:nvPr/>
        </p:nvSpPr>
        <p:spPr>
          <a:xfrm>
            <a:off x="1956122" y="365125"/>
            <a:ext cx="744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 – психолога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2FE115-1E30-FA2D-3512-7AF30ED2ABC3}"/>
              </a:ext>
            </a:extLst>
          </p:cNvPr>
          <p:cNvSpPr txBox="1"/>
          <p:nvPr/>
        </p:nvSpPr>
        <p:spPr>
          <a:xfrm>
            <a:off x="3634451" y="853451"/>
            <a:ext cx="53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песочной терапии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62CCE2-BB36-3C52-E145-0B2DD7B72794}"/>
              </a:ext>
            </a:extLst>
          </p:cNvPr>
          <p:cNvSpPr txBox="1"/>
          <p:nvPr/>
        </p:nvSpPr>
        <p:spPr>
          <a:xfrm>
            <a:off x="6338888" y="1907739"/>
            <a:ext cx="59534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школьников и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эффективным методом воздействия на поведение и эмоциональное состояние. Она основана на визуализации внутреннего мира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представляет собой несложные манипуляции. Проводится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 применением мелкого, очищенного песка и небольших предметов (фигурок, ракушек и др.). Методика позволяет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выражать подсознательные обиды, страхи, раздражение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AEE1A-E14E-62D2-5BCE-569FD223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7FF3FE8-082C-9AE4-DF54-21524D815B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13B17C11-BC50-B207-F296-04BE271956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9" y="1501534"/>
            <a:ext cx="3276301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C2E5DE-EC6C-CF8E-7835-9C0F03E504B4}"/>
              </a:ext>
            </a:extLst>
          </p:cNvPr>
          <p:cNvSpPr txBox="1"/>
          <p:nvPr/>
        </p:nvSpPr>
        <p:spPr>
          <a:xfrm>
            <a:off x="4074289" y="365125"/>
            <a:ext cx="424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 - психолога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8ADF551-1BEB-7224-E084-81B73179F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69" y="1501534"/>
            <a:ext cx="3585591" cy="4262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708A43-64AA-BC5C-A619-91827C40F53D}"/>
              </a:ext>
            </a:extLst>
          </p:cNvPr>
          <p:cNvSpPr txBox="1"/>
          <p:nvPr/>
        </p:nvSpPr>
        <p:spPr>
          <a:xfrm>
            <a:off x="3356657" y="1030147"/>
            <a:ext cx="506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творческого развития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05A21A-AD7D-6020-FC20-9A1E8D8B2D90}"/>
              </a:ext>
            </a:extLst>
          </p:cNvPr>
          <p:cNvSpPr txBox="1"/>
          <p:nvPr/>
        </p:nvSpPr>
        <p:spPr>
          <a:xfrm>
            <a:off x="3946967" y="1849057"/>
            <a:ext cx="38196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</a:rPr>
              <a:t>И</a:t>
            </a:r>
            <a:r>
              <a:rPr lang="ru-RU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зобразительная арт-терапия 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способствует самопознанию, взаимопониманию и активизации группового процесса. Творчество тесно связано с жизнью ребенка, наполнена богатой игрой фантазии и символической деятельностью. Дети еще не умеют ясно выражать свои мысли, зато умеют рисовать, лепить, фантазировать.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68035-ED7B-9BE6-91D3-38AE987E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576FC91-22A0-3D68-A566-BDC74642FD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BE9736EB-3DD0-223E-24F6-35005650FF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6" y="1690687"/>
            <a:ext cx="4942390" cy="417767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2563CA-90EA-5C0B-A610-3083F621CF0A}"/>
              </a:ext>
            </a:extLst>
          </p:cNvPr>
          <p:cNvSpPr txBox="1"/>
          <p:nvPr/>
        </p:nvSpPr>
        <p:spPr>
          <a:xfrm>
            <a:off x="4201610" y="555585"/>
            <a:ext cx="340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 - психолога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BC0B84-EEE5-726A-8AEF-ADAF134B5543}"/>
              </a:ext>
            </a:extLst>
          </p:cNvPr>
          <p:cNvSpPr txBox="1"/>
          <p:nvPr/>
        </p:nvSpPr>
        <p:spPr>
          <a:xfrm>
            <a:off x="3067292" y="1122265"/>
            <a:ext cx="652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познавательного развития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DFD5D3-AA3B-D6B9-EEE6-3500FE319ACA}"/>
              </a:ext>
            </a:extLst>
          </p:cNvPr>
          <p:cNvSpPr txBox="1"/>
          <p:nvPr/>
        </p:nvSpPr>
        <p:spPr>
          <a:xfrm>
            <a:off x="5335928" y="1690687"/>
            <a:ext cx="64933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– это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количественных и качественных изменений, происходящих в познавательных психических процессах, в связи с возрастом, под влиянием среды и собственного опыта ребёнка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познавательного развития является развитие умственных способностей. А способности, в свою очередь, рассматриваются, как условия успешного овладения и выполнения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5860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8CA40-4BC0-12D2-190D-6251274E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B77451F-7CC3-A043-0501-003ACF2B0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0"/>
            <a:ext cx="12319321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289207-F0EC-ACD9-0A78-F376EB6E7C0F}"/>
              </a:ext>
            </a:extLst>
          </p:cNvPr>
          <p:cNvSpPr txBox="1"/>
          <p:nvPr/>
        </p:nvSpPr>
        <p:spPr>
          <a:xfrm>
            <a:off x="3240911" y="365125"/>
            <a:ext cx="523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 - психолога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" y="1616619"/>
            <a:ext cx="3170005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AA8706-6F3F-60C2-8028-5C5FC84164C1}"/>
              </a:ext>
            </a:extLst>
          </p:cNvPr>
          <p:cNvSpPr txBox="1"/>
          <p:nvPr/>
        </p:nvSpPr>
        <p:spPr>
          <a:xfrm>
            <a:off x="3240911" y="843240"/>
            <a:ext cx="532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работы с родителями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17" y="1616619"/>
            <a:ext cx="3287229" cy="4365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40911" y="1616619"/>
            <a:ext cx="5507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людей, которые живут вместе и любят друг друга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семье есть мама и папа (или только один из них), бабушки и дедушки. Вместе они делают разные вещи, проводят время вместе и заботятся друг о друге.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самое близкое и важное место для ребенка.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место, где ребенку дают любовь и заботу.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004FD-D3DC-8958-BFC4-23C3A9DB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A7C6466-69BC-FB41-7197-CD10D8EB9E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7E1A3ABC-042D-B7C1-EE75-F81B1BDC21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9" y="1825625"/>
            <a:ext cx="3547863" cy="40044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DF7FA4-2638-5591-D733-F78D4B3CD3EF}"/>
              </a:ext>
            </a:extLst>
          </p:cNvPr>
          <p:cNvSpPr txBox="1"/>
          <p:nvPr/>
        </p:nvSpPr>
        <p:spPr>
          <a:xfrm>
            <a:off x="3958542" y="230188"/>
            <a:ext cx="345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 - психолога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F46228-F576-EDF8-87D2-EDA31EFD343B}"/>
              </a:ext>
            </a:extLst>
          </p:cNvPr>
          <p:cNvSpPr txBox="1"/>
          <p:nvPr/>
        </p:nvSpPr>
        <p:spPr>
          <a:xfrm>
            <a:off x="3356658" y="1027906"/>
            <a:ext cx="510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методической работы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6A649E2-1980-FB13-79F0-977F973A7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39" y="1825625"/>
            <a:ext cx="3348941" cy="40044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311DC8-B85A-A930-816B-D77ACBDE87ED}"/>
              </a:ext>
            </a:extLst>
          </p:cNvPr>
          <p:cNvSpPr txBox="1"/>
          <p:nvPr/>
        </p:nvSpPr>
        <p:spPr>
          <a:xfrm>
            <a:off x="3767782" y="2213907"/>
            <a:ext cx="4855357" cy="314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сделать жизнь ребенка в условиях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удобной, комфортной, прежде всего с точки зрения детской психики, общих и индивидуальных особенностей ее развития.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выявляет скрытые причины некоторых детских неудач, поступков, нарушение развития психических процессов, эмоциональной сферы и особенностей поведения. Они бывают двух видов: те, которые планирует сам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по «запросу родителей»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29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345</Words>
  <Application>Microsoft Office PowerPoint</Application>
  <PresentationFormat>Широкоэкранный</PresentationFormat>
  <Paragraphs>61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times new roman</vt:lpstr>
      <vt:lpstr>times new roman</vt:lpstr>
      <vt:lpstr>YS Text</vt:lpstr>
      <vt:lpstr>Тема Office</vt:lpstr>
      <vt:lpstr>ка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</dc:title>
  <dc:creator>Валентина</dc:creator>
  <cp:lastModifiedBy>RePack by Diakov</cp:lastModifiedBy>
  <cp:revision>5</cp:revision>
  <dcterms:created xsi:type="dcterms:W3CDTF">2023-10-31T15:42:59Z</dcterms:created>
  <dcterms:modified xsi:type="dcterms:W3CDTF">2023-11-01T21:51:37Z</dcterms:modified>
</cp:coreProperties>
</file>