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724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1766F38-D1A7-46CF-BC58-E269FD878D8A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8D8037D-612F-437C-951B-CD1B935FD33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735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6F38-D1A7-46CF-BC58-E269FD878D8A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037D-612F-437C-951B-CD1B935FD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681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6F38-D1A7-46CF-BC58-E269FD878D8A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037D-612F-437C-951B-CD1B935FD33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33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6F38-D1A7-46CF-BC58-E269FD878D8A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037D-612F-437C-951B-CD1B935FD33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106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6F38-D1A7-46CF-BC58-E269FD878D8A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037D-612F-437C-951B-CD1B935FD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981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6F38-D1A7-46CF-BC58-E269FD878D8A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037D-612F-437C-951B-CD1B935FD33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995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6F38-D1A7-46CF-BC58-E269FD878D8A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037D-612F-437C-951B-CD1B935FD33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917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6F38-D1A7-46CF-BC58-E269FD878D8A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037D-612F-437C-951B-CD1B935FD33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565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6F38-D1A7-46CF-BC58-E269FD878D8A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037D-612F-437C-951B-CD1B935FD33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029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6F38-D1A7-46CF-BC58-E269FD878D8A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037D-612F-437C-951B-CD1B935FD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10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6F38-D1A7-46CF-BC58-E269FD878D8A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037D-612F-437C-951B-CD1B935FD33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40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6F38-D1A7-46CF-BC58-E269FD878D8A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037D-612F-437C-951B-CD1B935FD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53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6F38-D1A7-46CF-BC58-E269FD878D8A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037D-612F-437C-951B-CD1B935FD33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9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6F38-D1A7-46CF-BC58-E269FD878D8A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037D-612F-437C-951B-CD1B935FD33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109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6F38-D1A7-46CF-BC58-E269FD878D8A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037D-612F-437C-951B-CD1B935FD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43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6F38-D1A7-46CF-BC58-E269FD878D8A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037D-612F-437C-951B-CD1B935FD33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49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6F38-D1A7-46CF-BC58-E269FD878D8A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037D-612F-437C-951B-CD1B935FD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536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766F38-D1A7-46CF-BC58-E269FD878D8A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D8037D-612F-437C-951B-CD1B935FD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64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2D352E-5032-4879-805B-58CA2B4DC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История Храма Успения Божией Матери – старейшего во Владивостоке</a:t>
            </a:r>
          </a:p>
        </p:txBody>
      </p:sp>
      <p:pic>
        <p:nvPicPr>
          <p:cNvPr id="1026" name="Picture 2" descr="https://primamedia.gcdn.co/f/main/901/900783.jpg?e4c2433c23302755372ec79c0f78ea46">
            <a:extLst>
              <a:ext uri="{FF2B5EF4-FFF2-40B4-BE49-F238E27FC236}">
                <a16:creationId xmlns:a16="http://schemas.microsoft.com/office/drawing/2014/main" xmlns="" id="{7D0F7CDD-18AB-44D7-BACE-49E816B90F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06" y="2557463"/>
            <a:ext cx="5640387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736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6706BF-8050-4116-BED3-9752804E0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26943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Возвращение здания и возрождение храма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6C9C4E-9097-4C1A-B81D-4E64EB0DB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39" y="1214203"/>
            <a:ext cx="10042158" cy="4976735"/>
          </a:xfrm>
        </p:spPr>
        <p:txBody>
          <a:bodyPr>
            <a:normAutofit/>
          </a:bodyPr>
          <a:lstStyle/>
          <a:p>
            <a:r>
              <a:rPr lang="ru-RU" dirty="0"/>
              <a:t>В 1997 году по многочисленным просьбам епархии городские власти передали церкви здание бывшего соборного дома, который ранее входил в комплекс разрушенного кафедрального собора. До советских времен в этом здании располагались казначейство, ризница, библиотека, комната отдыха для духовенства и подсобные помещения. А в 1997 году в здании находилась школа ДОСААФ и размещались различные детские кружки.</a:t>
            </a:r>
          </a:p>
          <a:p>
            <a:r>
              <a:rPr lang="ru-RU" dirty="0"/>
              <a:t>Школа ДОСААФ выехала, никого не предупредив, и примерно полгода здание пустовало</a:t>
            </a:r>
          </a:p>
          <a:p>
            <a:r>
              <a:rPr lang="ru-RU" dirty="0"/>
              <a:t>Именно здесь предстояло возродиться храму Успения Пресвятой Богородицы. Настоятелю возрождающегося прихода архимандриту Сергию (Чашину) пришлось приложить немало усилий, чтобы храм стал украшением Владивостока и всей Приморской епархии.</a:t>
            </a:r>
          </a:p>
        </p:txBody>
      </p:sp>
    </p:spTree>
    <p:extLst>
      <p:ext uri="{BB962C8B-B14F-4D97-AF65-F5344CB8AC3E}">
        <p14:creationId xmlns:p14="http://schemas.microsoft.com/office/powerpoint/2010/main" val="1777015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f.primamedia.ru/big/901/900781.jpg">
            <a:extLst>
              <a:ext uri="{FF2B5EF4-FFF2-40B4-BE49-F238E27FC236}">
                <a16:creationId xmlns:a16="http://schemas.microsoft.com/office/drawing/2014/main" xmlns="" id="{5AB0410F-849B-4400-BE7F-2145BAFDF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164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91ABE2E-FCC9-46B4-8CDC-5A7AC3955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636" y="584617"/>
            <a:ext cx="11137692" cy="6273384"/>
          </a:xfrm>
        </p:spPr>
        <p:txBody>
          <a:bodyPr>
            <a:normAutofit fontScale="55000" lnSpcReduction="20000"/>
          </a:bodyPr>
          <a:lstStyle/>
          <a:p>
            <a:r>
              <a:rPr lang="ru-RU" sz="3600" b="1" dirty="0"/>
              <a:t>В июле 1997 года на месте Алтаря старого Успенского собора начали готовиться земляные работы с целью проведения в этом месте канализационного коллектора. Для отказа от строительства в этом месте требовались доказательства, документы. Во время Божественной литургии в память убиенной семьи последнего русского самодержца Николая II рабочие, которые только начали копать, принесли бронзовую табличку, слегка покореженную зубом экскаватора. Все работы вблизи старого фундамента собора сразу же были прекращены, а позднее на месте алтарной части его был установлен крест</a:t>
            </a:r>
            <a:r>
              <a:rPr lang="ru-RU" sz="3300" b="1" dirty="0"/>
              <a:t>.</a:t>
            </a:r>
          </a:p>
          <a:p>
            <a:r>
              <a:rPr lang="ru-RU" sz="3300" b="1" dirty="0"/>
              <a:t> </a:t>
            </a:r>
            <a:r>
              <a:rPr lang="ru-RU" sz="3600" b="1" dirty="0"/>
              <a:t>К Пасхе 2002 года здесь были установлены иконостас и купола — их сделали мастера города    Волгодонска. Также были изменены архитектурные особенности колонного комплекса,  поставлено три больших храмовых киота (</a:t>
            </a:r>
            <a:r>
              <a:rPr lang="ru-RU" sz="3600" b="1" i="1" dirty="0"/>
              <a:t>шкафчики или застекленные полки для икон</a:t>
            </a:r>
            <a:r>
              <a:rPr lang="ru-RU" sz="3600" b="1" dirty="0"/>
              <a:t>): два клиросных и один иконы Божией Матери "Умиление".</a:t>
            </a:r>
          </a:p>
          <a:p>
            <a:r>
              <a:rPr lang="ru-RU" sz="3600" b="1" dirty="0"/>
              <a:t>В 2004 году для росписи храма отец Сергий пригласил во Владивосток московских иконописцев — выпускников иконописной школы Троице-Сергиевой лавры. Они украсили стены церкви мотивами евангельских сюжетов. Впервые в краевом центре была проведена профессиональная художественная роспись церкви.</a:t>
            </a:r>
          </a:p>
          <a:p>
            <a:r>
              <a:rPr lang="ru-RU" sz="3600" b="1" dirty="0"/>
              <a:t>15 апреля 2006 года архиепископ Владивостокский и Приморский Вениамин в </a:t>
            </a:r>
            <a:r>
              <a:rPr lang="ru-RU" sz="3600" b="1" dirty="0" err="1"/>
              <a:t>сослужении</a:t>
            </a:r>
            <a:r>
              <a:rPr lang="ru-RU" sz="3600" b="1" dirty="0"/>
              <a:t> духовенства освятил храм Успения Пресвятой Богородицы.</a:t>
            </a:r>
          </a:p>
          <a:p>
            <a:r>
              <a:rPr lang="ru-RU" sz="3600" b="1" dirty="0"/>
              <a:t>В 2010 году была построена новая колокольня храма, изготовлены новые колокола. 3 октября по завершении богослужения архиепископ Владивостокский и Приморский Вениамин совершил чин освящения новой звонницы.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437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primamedia.ru/f/big/902/901655.jpg">
            <a:extLst>
              <a:ext uri="{FF2B5EF4-FFF2-40B4-BE49-F238E27FC236}">
                <a16:creationId xmlns:a16="http://schemas.microsoft.com/office/drawing/2014/main" xmlns="" id="{C3E492EB-2E7E-43FF-9E6C-7959DE543C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122"/>
            <a:ext cx="6490741" cy="608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primamedia.ru/f/big/902/901656.jpg">
            <a:extLst>
              <a:ext uri="{FF2B5EF4-FFF2-40B4-BE49-F238E27FC236}">
                <a16:creationId xmlns:a16="http://schemas.microsoft.com/office/drawing/2014/main" xmlns="" id="{E284CFD8-05B1-4488-A43B-5684E08AA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644" y="384122"/>
            <a:ext cx="5551356" cy="6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080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E02BFC-1D08-4753-931F-4ADC06D89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15" y="404734"/>
            <a:ext cx="11032760" cy="2263516"/>
          </a:xfrm>
        </p:spPr>
        <p:txBody>
          <a:bodyPr>
            <a:noAutofit/>
          </a:bodyPr>
          <a:lstStyle/>
          <a:p>
            <a:r>
              <a:rPr lang="ru-RU" sz="2400" b="1" dirty="0"/>
              <a:t>Храм Успения Божией Матери находится по адресу во Владивостоке: ул. </a:t>
            </a:r>
            <a:r>
              <a:rPr lang="ru-RU" sz="2400" b="1" dirty="0" err="1"/>
              <a:t>Светланская</a:t>
            </a:r>
            <a:r>
              <a:rPr lang="ru-RU" sz="2400" b="1" dirty="0"/>
              <a:t>, 65 (ост. Лазо). С 2003 года при нем имеется Община милосердия, с 2009 года — </a:t>
            </a:r>
            <a:r>
              <a:rPr lang="ru-RU" sz="2400" b="1" dirty="0" err="1"/>
              <a:t>огласительная</a:t>
            </a:r>
            <a:r>
              <a:rPr lang="ru-RU" sz="2400" b="1" dirty="0"/>
              <a:t> школа, где прихожане делают первые шаги на пути воцерковления. В 2010 году при храме были созданы молодежная группа и воскресная школа для детей и для взрослых.</a:t>
            </a:r>
          </a:p>
        </p:txBody>
      </p:sp>
      <p:pic>
        <p:nvPicPr>
          <p:cNvPr id="8194" name="Picture 2" descr="Ð ÑÑÐ°Ð¼Ðµ">
            <a:extLst>
              <a:ext uri="{FF2B5EF4-FFF2-40B4-BE49-F238E27FC236}">
                <a16:creationId xmlns:a16="http://schemas.microsoft.com/office/drawing/2014/main" xmlns="" id="{46C3659C-335E-49A9-B6DE-572C397D16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52" y="2503358"/>
            <a:ext cx="5621310" cy="368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597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Ð°ÑÑÐ¸Ð½ÐºÐ¸ Ð¿Ð¾ Ð·Ð°Ð¿ÑÐ¾ÑÑ Ð¥ÑÐ°Ð¼Ð° Ð£ÑÐ¿ÐµÐ½Ð¸Ñ ÐÐ¾Ð¶Ð¸ÐµÐ¹ ÐÐ°ÑÐµÑÐ¸ Ð²Ð»Ð°Ð´Ð¸Ð²">
            <a:extLst>
              <a:ext uri="{FF2B5EF4-FFF2-40B4-BE49-F238E27FC236}">
                <a16:creationId xmlns:a16="http://schemas.microsoft.com/office/drawing/2014/main" xmlns="" id="{99200B5A-BDA1-4B40-B7F9-3F67F6441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260" y="779332"/>
            <a:ext cx="6295868" cy="529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633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9132DA-1B33-4AB6-9359-C4D20B689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Первую церковь Владивостока удалось спасти и сохранить.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E3D4978-F400-49B5-B919-03C499AEC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262626"/>
                </a:solidFill>
                <a:latin typeface="Open Sans"/>
              </a:rPr>
              <a:t> В любом населенном пункте России есть церковь: величественные соборы или просторные храмы, скромные часовенки или иконные лавки. Наши соотечественники при освоении земель в первую очередь ставили приходы, едва достроив крышу над собственной головой. Так получилось и во Владивостоке – всего год спустя после основания поста на берегу Золотого Рога солдаты начали возводить первую церковь.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42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A69706-0959-4A96-B1F4-CE61DEAA4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dirty="0">
                <a:solidFill>
                  <a:srgbClr val="262626"/>
                </a:solidFill>
                <a:latin typeface="Open Sans"/>
              </a:rPr>
              <a:t>Успенская церковь</a:t>
            </a:r>
            <a:r>
              <a:rPr lang="ru-RU" dirty="0">
                <a:solidFill>
                  <a:srgbClr val="262626"/>
                </a:solidFill>
                <a:latin typeface="Open Sans"/>
              </a:rPr>
              <a:t/>
            </a:r>
            <a:br>
              <a:rPr lang="ru-RU" dirty="0">
                <a:solidFill>
                  <a:srgbClr val="262626"/>
                </a:solidFill>
                <a:latin typeface="Open Sans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A02642-771D-46E5-BE0C-6D0C13E43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b="1" dirty="0"/>
              <a:t>Первым храмом божьим во Владивостоке была неказистая церквушка из бревен, 19 метров в длину и 8,5 метров в ширину. У нее было 8 окон, при входе — небольшая дверь и площадка. Не было даже купола и колокольни, всего один колокол весом в 1 пуд (примерно 16,4 кг). Малый судовой колокол висел рядом с церковью под двускатным навесом. С виду это был обыкновенный бревенчатый дом, и лишь деревянный крест, возвышавшийся над двускатной кровлей, напоминал о назначении здания</a:t>
            </a:r>
          </a:p>
        </p:txBody>
      </p:sp>
    </p:spTree>
    <p:extLst>
      <p:ext uri="{BB962C8B-B14F-4D97-AF65-F5344CB8AC3E}">
        <p14:creationId xmlns:p14="http://schemas.microsoft.com/office/powerpoint/2010/main" val="4157819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106AF2-82C1-4D2F-BA75-A12F747FC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82" y="479686"/>
            <a:ext cx="12369383" cy="115437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Первый православный храм Владивостока, освященный  1апреля 1862 года</a:t>
            </a:r>
          </a:p>
        </p:txBody>
      </p:sp>
      <p:pic>
        <p:nvPicPr>
          <p:cNvPr id="2050" name="Picture 2" descr="ÐÐµÑÐ²ÑÐ¹ Ð¿ÑÐ°Ð²Ð¾ÑÐ»Ð°Ð²Ð½ÑÐ¹ ÑÑÐ°Ð¼ ÐÐ»Ð°Ð´Ð¸Ð²Ð¾ÑÑÐ¾ÐºÐ°, Ð¾ÑÐ²ÑÑÐµÐ½Ð½ÑÐ¹ 1 Ð°Ð¿ÑÐµÐ»Ñ 1862 Ð³Ð¾Ð´Ð°">
            <a:extLst>
              <a:ext uri="{FF2B5EF4-FFF2-40B4-BE49-F238E27FC236}">
                <a16:creationId xmlns:a16="http://schemas.microsoft.com/office/drawing/2014/main" xmlns="" id="{8F685B36-38D7-4B35-A729-FB2DEE637A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652" y="1634065"/>
            <a:ext cx="7674963" cy="461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354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.primamedia.ru/big/901/900789.jpg">
            <a:extLst>
              <a:ext uri="{FF2B5EF4-FFF2-40B4-BE49-F238E27FC236}">
                <a16:creationId xmlns:a16="http://schemas.microsoft.com/office/drawing/2014/main" xmlns="" id="{DF69D8AB-33B4-438B-A5E0-2F3718CC1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809" y="353205"/>
            <a:ext cx="4901784" cy="615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EEC3193-C631-4DD1-9F30-0FECDE1A1468}"/>
              </a:ext>
            </a:extLst>
          </p:cNvPr>
          <p:cNvSpPr/>
          <p:nvPr/>
        </p:nvSpPr>
        <p:spPr>
          <a:xfrm>
            <a:off x="839449" y="982132"/>
            <a:ext cx="63083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cs typeface="Aharoni" panose="020B0604020202020204" pitchFamily="2" charset="-79"/>
              </a:rPr>
              <a:t>Закладка первой церкви была произведена на склоне сопки (сейчас она называется Пушкинской) 8 июня 1861 года. Молебен по случаю закладки храма был совершен иеромонахами Филаретом и Виталием, состоявшими на винтовых корветах "</a:t>
            </a:r>
            <a:r>
              <a:rPr lang="ru-RU" sz="2400" b="1" dirty="0" err="1">
                <a:cs typeface="Aharoni" panose="020B0604020202020204" pitchFamily="2" charset="-79"/>
              </a:rPr>
              <a:t>Гридень</a:t>
            </a:r>
            <a:r>
              <a:rPr lang="ru-RU" sz="2400" b="1" dirty="0">
                <a:cs typeface="Aharoni" panose="020B0604020202020204" pitchFamily="2" charset="-79"/>
              </a:rPr>
              <a:t>" и "Калевале", в присутствии начальника эскадры в Китайском море, капитана 1-го ранга Лихачева, офицеров и нижних </a:t>
            </a:r>
            <a:r>
              <a:rPr lang="ru-RU" sz="2400" b="1" dirty="0" err="1">
                <a:cs typeface="Aharoni" panose="020B0604020202020204" pitchFamily="2" charset="-79"/>
              </a:rPr>
              <a:t>чинов.Строители</a:t>
            </a:r>
            <a:r>
              <a:rPr lang="ru-RU" sz="2400" b="1" dirty="0">
                <a:cs typeface="Aharoni" panose="020B0604020202020204" pitchFamily="2" charset="-79"/>
              </a:rPr>
              <a:t> казарм, члены воинской команды и экипажа корвета "</a:t>
            </a:r>
            <a:r>
              <a:rPr lang="ru-RU" sz="2400" b="1" dirty="0" err="1">
                <a:cs typeface="Aharoni" panose="020B0604020202020204" pitchFamily="2" charset="-79"/>
              </a:rPr>
              <a:t>Гридень</a:t>
            </a:r>
            <a:r>
              <a:rPr lang="ru-RU" sz="2400" b="1" dirty="0">
                <a:cs typeface="Aharoni" panose="020B0604020202020204" pitchFamily="2" charset="-79"/>
              </a:rPr>
              <a:t>" — всего 40 человек, возводили церковь по собственному желанию, работая и в праздники, и в выходные. </a:t>
            </a:r>
          </a:p>
        </p:txBody>
      </p:sp>
    </p:spTree>
    <p:extLst>
      <p:ext uri="{BB962C8B-B14F-4D97-AF65-F5344CB8AC3E}">
        <p14:creationId xmlns:p14="http://schemas.microsoft.com/office/powerpoint/2010/main" val="60988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.primamedia.ru/big/901/900790.jpg">
            <a:extLst>
              <a:ext uri="{FF2B5EF4-FFF2-40B4-BE49-F238E27FC236}">
                <a16:creationId xmlns:a16="http://schemas.microsoft.com/office/drawing/2014/main" xmlns="" id="{35DCF091-A409-4957-A24D-1106109A89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20" y="659568"/>
            <a:ext cx="10088380" cy="553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99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FA1990-ACA6-4F82-92E3-516BBC93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97" y="419726"/>
            <a:ext cx="10508105" cy="1738858"/>
          </a:xfrm>
        </p:spPr>
        <p:txBody>
          <a:bodyPr>
            <a:normAutofit/>
          </a:bodyPr>
          <a:lstStyle/>
          <a:p>
            <a:r>
              <a:rPr lang="ru-RU" sz="2800" b="1" dirty="0"/>
              <a:t>Кафедральный Успенский собор вместимостью 1000 человек стал главным духовным центром Владивостокской епархии.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D65D1E-9B7E-49C5-89D9-7D1F2FC18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498" y="2158583"/>
            <a:ext cx="10508105" cy="410730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6 декабря 1889 года епископ Гурий освятил собор во имя Успения Божией Матери. Получилось красивое купольно-крестовое здание 35 метров в высоту в русском стиле. Через два года появились колокола и иконостас, еще через пять лет его стены были расписаны художником А. Соколовым.</a:t>
            </a:r>
          </a:p>
          <a:p>
            <a:r>
              <a:rPr lang="ru-RU" dirty="0"/>
              <a:t>5 (18) января 1899 года была учреждена Владивостокская епархия. В связи с этим Владивостокский Успенский собор переименовали в Кафедральный.</a:t>
            </a:r>
          </a:p>
          <a:p>
            <a:r>
              <a:rPr lang="ru-RU" dirty="0"/>
              <a:t>В 1908 году возле собора на </a:t>
            </a:r>
            <a:r>
              <a:rPr lang="ru-RU" dirty="0" err="1"/>
              <a:t>Светланской</a:t>
            </a:r>
            <a:r>
              <a:rPr lang="ru-RU" dirty="0"/>
              <a:t> улице началось строительство дома для нужд собора. В нем разместились канцелярия, библиотека, зал и служебные помещения.</a:t>
            </a:r>
          </a:p>
          <a:p>
            <a:r>
              <a:rPr lang="ru-RU" dirty="0"/>
              <a:t>В 1919 году купец Илья Чистяков и его жена </a:t>
            </a:r>
            <a:r>
              <a:rPr lang="ru-RU" dirty="0" err="1"/>
              <a:t>Ириада</a:t>
            </a:r>
            <a:r>
              <a:rPr lang="ru-RU" dirty="0"/>
              <a:t> в честь 50-летия Владивостока подарили собору большой колокол весом 311 пудов (4 976 кг). Он был торжественно поднят на колокольню 19 декабря того же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031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.primamedia.ru/big/901/900795.jpg">
            <a:extLst>
              <a:ext uri="{FF2B5EF4-FFF2-40B4-BE49-F238E27FC236}">
                <a16:creationId xmlns:a16="http://schemas.microsoft.com/office/drawing/2014/main" xmlns="" id="{20284254-0ADC-4C44-9B1B-B83967642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1" t="524" r="28043"/>
          <a:stretch/>
        </p:blipFill>
        <p:spPr bwMode="auto">
          <a:xfrm>
            <a:off x="179882" y="438462"/>
            <a:ext cx="4901784" cy="5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f.primamedia.ru/big/901/900794.jpg">
            <a:extLst>
              <a:ext uri="{FF2B5EF4-FFF2-40B4-BE49-F238E27FC236}">
                <a16:creationId xmlns:a16="http://schemas.microsoft.com/office/drawing/2014/main" xmlns="" id="{35BA1D46-0F67-470D-840B-5E1F5954AC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1" b="8832"/>
          <a:stretch/>
        </p:blipFill>
        <p:spPr bwMode="auto">
          <a:xfrm>
            <a:off x="5547608" y="0"/>
            <a:ext cx="6210925" cy="367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f.primamedia.ru/big/901/900787.jpg">
            <a:extLst>
              <a:ext uri="{FF2B5EF4-FFF2-40B4-BE49-F238E27FC236}">
                <a16:creationId xmlns:a16="http://schemas.microsoft.com/office/drawing/2014/main" xmlns="" id="{0AA91F49-11A6-4413-BE83-810705B12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52472"/>
            <a:ext cx="4736895" cy="295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85EFD1E-39AA-426A-98A8-16ABCFAE0FFA}"/>
              </a:ext>
            </a:extLst>
          </p:cNvPr>
          <p:cNvSpPr/>
          <p:nvPr/>
        </p:nvSpPr>
        <p:spPr>
          <a:xfrm>
            <a:off x="1727129" y="63409"/>
            <a:ext cx="1929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>
                <a:effectLst/>
                <a:latin typeface="Open Sans"/>
              </a:rPr>
              <a:t>начало </a:t>
            </a:r>
            <a:r>
              <a:rPr lang="en-US" b="1" i="0" dirty="0">
                <a:effectLst/>
                <a:latin typeface="Open Sans"/>
              </a:rPr>
              <a:t>XX </a:t>
            </a:r>
            <a:r>
              <a:rPr lang="ru-RU" b="1" i="0" dirty="0">
                <a:effectLst/>
                <a:latin typeface="Open Sans"/>
              </a:rPr>
              <a:t>века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36675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6FEAA6-EE22-4ABF-BC71-3BED0B2A5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26" y="134913"/>
            <a:ext cx="11092722" cy="1933730"/>
          </a:xfrm>
        </p:spPr>
        <p:txBody>
          <a:bodyPr>
            <a:normAutofit/>
          </a:bodyPr>
          <a:lstStyle/>
          <a:p>
            <a:r>
              <a:rPr lang="ru-RU" sz="2400" b="1" dirty="0"/>
              <a:t>28 августа 1932 года постановлением Владивостокского горисполкома Успенский собор был закрыт, а затем разрушен (в 1938-м).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AA3D54A-2AA6-419B-89CC-DA9CBBD2A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144" y="1490027"/>
            <a:ext cx="10162079" cy="3299331"/>
          </a:xfrm>
        </p:spPr>
        <p:txBody>
          <a:bodyPr/>
          <a:lstStyle/>
          <a:p>
            <a:r>
              <a:rPr lang="ru-RU" b="1" dirty="0"/>
              <a:t>На остатках фундамента построили жилой дом, в котором позже разместилось художественное училище.</a:t>
            </a:r>
          </a:p>
        </p:txBody>
      </p:sp>
      <p:pic>
        <p:nvPicPr>
          <p:cNvPr id="6146" name="Picture 2" descr="http://f.primamedia.ru/big/901/900792.jpg">
            <a:extLst>
              <a:ext uri="{FF2B5EF4-FFF2-40B4-BE49-F238E27FC236}">
                <a16:creationId xmlns:a16="http://schemas.microsoft.com/office/drawing/2014/main" xmlns="" id="{6C93D71E-8856-4A2E-9453-EA21DA479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4" t="7921" r="26961"/>
          <a:stretch/>
        </p:blipFill>
        <p:spPr bwMode="auto">
          <a:xfrm>
            <a:off x="1409076" y="2233534"/>
            <a:ext cx="3537678" cy="401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f.primamedia.ru/big/901/900791.jpg">
            <a:extLst>
              <a:ext uri="{FF2B5EF4-FFF2-40B4-BE49-F238E27FC236}">
                <a16:creationId xmlns:a16="http://schemas.microsoft.com/office/drawing/2014/main" xmlns="" id="{2319DE14-8CAE-41E0-878D-551F8770A8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9" t="14131" r="27115"/>
          <a:stretch/>
        </p:blipFill>
        <p:spPr bwMode="auto">
          <a:xfrm>
            <a:off x="6385810" y="2233535"/>
            <a:ext cx="3822491" cy="401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5282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67</TotalTime>
  <Words>784</Words>
  <Application>Microsoft Office PowerPoint</Application>
  <PresentationFormat>Произвольный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Натуральные материалы</vt:lpstr>
      <vt:lpstr>История Храма Успения Божией Матери – старейшего во Владивостоке</vt:lpstr>
      <vt:lpstr>Первую церковь Владивостока удалось спасти и сохранить.</vt:lpstr>
      <vt:lpstr>Успенская церковь </vt:lpstr>
      <vt:lpstr>Первый православный храм Владивостока, освященный  1апреля 1862 года</vt:lpstr>
      <vt:lpstr>Презентация PowerPoint</vt:lpstr>
      <vt:lpstr>Презентация PowerPoint</vt:lpstr>
      <vt:lpstr>Кафедральный Успенский собор вместимостью 1000 человек стал главным духовным центром Владивостокской епархии.</vt:lpstr>
      <vt:lpstr>Презентация PowerPoint</vt:lpstr>
      <vt:lpstr>28 августа 1932 года постановлением Владивостокского горисполкома Успенский собор был закрыт, а затем разрушен (в 1938-м).</vt:lpstr>
      <vt:lpstr>Возвращение здания и возрождение храма </vt:lpstr>
      <vt:lpstr>Презентация PowerPoint</vt:lpstr>
      <vt:lpstr>Презентация PowerPoint</vt:lpstr>
      <vt:lpstr>Презентация PowerPoint</vt:lpstr>
      <vt:lpstr>Храм Успения Божией Матери находится по адресу во Владивостоке: ул. Светланская, 65 (ост. Лазо). С 2003 года при нем имеется Община милосердия, с 2009 года — огласительная школа, где прихожане делают первые шаги на пути воцерковления. В 2010 году при храме были созданы молодежная группа и воскресная школа для детей и для взрослых.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Храма Успения Божией Матери – старейшего во Владивостоке</dc:title>
  <dc:creator>Леонид Гевелюк</dc:creator>
  <cp:lastModifiedBy>Admin</cp:lastModifiedBy>
  <cp:revision>9</cp:revision>
  <dcterms:created xsi:type="dcterms:W3CDTF">2018-10-15T05:56:35Z</dcterms:created>
  <dcterms:modified xsi:type="dcterms:W3CDTF">2024-03-02T08:17:36Z</dcterms:modified>
</cp:coreProperties>
</file>