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8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5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4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7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1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3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7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0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6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3FA1-67B1-4B7C-82D6-03DB9DDA395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F1FA-C4F1-48F7-9CCD-3711FA30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Семинар- практикум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«Играем в театр»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104456" cy="1752600"/>
          </a:xfrm>
        </p:spPr>
        <p:txBody>
          <a:bodyPr/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err="1" smtClean="0"/>
              <a:t>Дышекова</a:t>
            </a:r>
            <a:r>
              <a:rPr lang="ru-RU" dirty="0" smtClean="0"/>
              <a:t> С.Ю</a:t>
            </a:r>
          </a:p>
          <a:p>
            <a:r>
              <a:rPr lang="ru-RU" dirty="0" smtClean="0"/>
              <a:t>Миляева И.А.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-38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4"/>
            <a:ext cx="9209956" cy="68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56784" cy="53285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 помощью театрализованной деятельности мы можем решить комплекс взаимосвязанных задач развития дошкольников?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Каково значение театрализованной деятельности?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3.Как в своей работе вы используете театрализованную деятельность, как часто и когда планируете ее  в работе с детьми?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4.Какие виды кукольных театров вы знаете?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 какими видами театра знакомят детей в разных возрастных группах?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6.Какие методические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посорбия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технологии вы используете при реализации данного направления?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Как вы понимаете понятие « игра-драматизация»?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Как вы понимаете понятие «режиссерская игра»?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2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20758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754760" cy="34892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874"/>
            <a:ext cx="4427985" cy="26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2661692"/>
            <a:ext cx="42803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874"/>
            <a:ext cx="4258816" cy="321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76" y="3212977"/>
            <a:ext cx="5168423" cy="362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41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wnloads\театральный 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49685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Игры- драматизации: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-Игры-имитации образов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животных,людей,литературных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персонажей;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-Ролевые диалоги на основе текста;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-Инсценировка произведений: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-Постановка спектакля по одному или нескольким произведениям;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-Игры-импровизации с разыгрыванием сюжета без предварительной подготовки.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6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583083_1-p-fon-dlya-prezentatsii-teat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" y="0"/>
            <a:ext cx="9115275" cy="70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88832" cy="6093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организации театрализованной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1.Совместная театрализованная деятельность взрослых и детей, музей кукол, театральное занятие, театрализованная игра на праздниках и развлечениях.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2.Самостоятельная театрально-художественная деятельность, театрализованная игра в повседневной жизни.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Мини-игры на других занятиях, театрализованные мини-спектакли, посещение детьми театров совместно с родителями, мини-сценки с куклами в ходе изучения регионального компонента, привлечение  главной  куклы ( например, Петрушки )в решении познавательных задач.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3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37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Семинар- практикум  «Играем в театр»</vt:lpstr>
      <vt:lpstr>1.С помощью театрализованной деятельности мы можем решить комплекс взаимосвязанных задач развития дошкольников? 2. Каково значение театрализованной деятельности? 3.Как в своей работе вы используете театрализованную деятельность, как часто и когда планируете ее  в работе с детьми? 4.Какие виды кукольных театров вы знаете? 5. С какими видами театра знакомят детей в разных возрастных группах? 6.Какие методические посорбия и технологии вы используете при реализации данного направления? 7. Как вы понимаете понятие « игра-драматизация»? 8. Как вы понимаете понятие «режиссерская игра»? </vt:lpstr>
      <vt:lpstr>Презентация PowerPoint</vt:lpstr>
      <vt:lpstr>Игры- драматизации: -Игры-имитации образов животных,людей,литературных персонажей; -Ролевые диалоги на основе текста; -Инсценировка произведений: -Постановка спектакля по одному или нескольким произведениям; -Игры-импровизации с разыгрыванием сюжета без предварительной подготовки.</vt:lpstr>
      <vt:lpstr>Формы организации театрализованной деятельности 1.Совместная театрализованная деятельность взрослых и детей, музей кукол, театральное занятие, театрализованная игра на праздниках и развлечениях. 2.Самостоятельная театрально-художественная деятельность, театрализованная игра в повседневной жизни. 3 Мини-игры на других занятиях, театрализованные мини-спектакли, посещение детьми театров совместно с родителями, мини-сценки с куклами в ходе изучения регионального компонента, привлечение  главной  куклы ( например, Петрушки )в решении познавательных задач.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 практикум  «Играем в театр»</dc:title>
  <dc:creator>HOME</dc:creator>
  <cp:lastModifiedBy>HOME</cp:lastModifiedBy>
  <cp:revision>6</cp:revision>
  <dcterms:created xsi:type="dcterms:W3CDTF">2022-04-20T18:36:04Z</dcterms:created>
  <dcterms:modified xsi:type="dcterms:W3CDTF">2022-04-20T19:32:24Z</dcterms:modified>
</cp:coreProperties>
</file>