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62" r:id="rId5"/>
    <p:sldId id="263" r:id="rId6"/>
    <p:sldId id="264" r:id="rId7"/>
    <p:sldId id="261" r:id="rId8"/>
    <p:sldId id="257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6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3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3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65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1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3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3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26F0-B708-4E65-AF3B-C1BCB34CF5D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66A2-9FEC-4214-84F3-3628B233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7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490" y="1107831"/>
            <a:ext cx="672465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0115" y="360484"/>
            <a:ext cx="2655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Famous ghosts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1354" y="1679331"/>
            <a:ext cx="187070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Broad-shouldered</a:t>
            </a:r>
          </a:p>
          <a:p>
            <a:r>
              <a:rPr lang="en-US" dirty="0" smtClean="0"/>
              <a:t>Curly-haired</a:t>
            </a:r>
          </a:p>
          <a:p>
            <a:r>
              <a:rPr lang="en-US" dirty="0" smtClean="0"/>
              <a:t>Gray-haired</a:t>
            </a:r>
          </a:p>
          <a:p>
            <a:r>
              <a:rPr lang="en-US" dirty="0" smtClean="0"/>
              <a:t>Middle-aged</a:t>
            </a:r>
          </a:p>
          <a:p>
            <a:r>
              <a:rPr lang="en-US" dirty="0" smtClean="0"/>
              <a:t>Ten-year-old</a:t>
            </a:r>
          </a:p>
          <a:p>
            <a:r>
              <a:rPr lang="en-US" dirty="0" smtClean="0"/>
              <a:t>Red-haired</a:t>
            </a:r>
          </a:p>
          <a:p>
            <a:r>
              <a:rPr lang="en-US" dirty="0" smtClean="0"/>
              <a:t>Long-haired</a:t>
            </a:r>
          </a:p>
          <a:p>
            <a:r>
              <a:rPr lang="en-US" dirty="0" smtClean="0"/>
              <a:t>Well-known</a:t>
            </a:r>
          </a:p>
          <a:p>
            <a:r>
              <a:rPr lang="en-US" dirty="0" smtClean="0"/>
              <a:t>Gray-eyed</a:t>
            </a:r>
          </a:p>
          <a:p>
            <a:r>
              <a:rPr lang="en-US" dirty="0" smtClean="0"/>
              <a:t>Good-looking</a:t>
            </a:r>
          </a:p>
          <a:p>
            <a:r>
              <a:rPr lang="en-US" dirty="0" smtClean="0"/>
              <a:t>Bad-looking</a:t>
            </a:r>
          </a:p>
          <a:p>
            <a:r>
              <a:rPr lang="en-US" dirty="0" smtClean="0"/>
              <a:t>Bearded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2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49" y="134083"/>
            <a:ext cx="8633681" cy="65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3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981075"/>
            <a:ext cx="66770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213" y="201470"/>
            <a:ext cx="4172381" cy="6142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59" y="1484130"/>
            <a:ext cx="4217321" cy="21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8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29" y="652599"/>
            <a:ext cx="5480005" cy="5494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9" y="2297565"/>
            <a:ext cx="60198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5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5" y="705939"/>
            <a:ext cx="5152208" cy="5316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656" y="1926980"/>
            <a:ext cx="4435884" cy="25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7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44" y="1224694"/>
            <a:ext cx="6572250" cy="4162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3" y="297499"/>
            <a:ext cx="5028026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5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21739"/>
            <a:ext cx="6553200" cy="4410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8" y="385422"/>
            <a:ext cx="5002824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9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2022-12-08T19:00:11Z</dcterms:created>
  <dcterms:modified xsi:type="dcterms:W3CDTF">2022-12-08T19:38:35Z</dcterms:modified>
</cp:coreProperties>
</file>