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74" r:id="rId2"/>
    <p:sldId id="267" r:id="rId3"/>
    <p:sldId id="268" r:id="rId4"/>
    <p:sldId id="260" r:id="rId5"/>
    <p:sldId id="278" r:id="rId6"/>
    <p:sldId id="262" r:id="rId7"/>
    <p:sldId id="277" r:id="rId8"/>
    <p:sldId id="27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901" autoAdjust="0"/>
  </p:normalViewPr>
  <p:slideViewPr>
    <p:cSldViewPr>
      <p:cViewPr varScale="1">
        <p:scale>
          <a:sx n="74" d="100"/>
          <a:sy n="74" d="100"/>
        </p:scale>
        <p:origin x="-12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6184B0-B95E-4025-8035-5CC5D60688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27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0"/>
    </mc:Choice>
    <mc:Fallback xmlns="">
      <p:transition spd="slow" advTm="1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0DABFE-8F8B-4C1A-9D99-A72EDFC8CDA9}" type="datetimeFigureOut">
              <a:rPr lang="ru-RU" smtClean="0"/>
              <a:pPr/>
              <a:t>24.03.2024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2D5964-578B-4BCE-A54F-333499CDFE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2" name="Rectangle 6"/>
          <p:cNvSpPr>
            <a:spLocks noChangeArrowheads="1"/>
          </p:cNvSpPr>
          <p:nvPr/>
        </p:nvSpPr>
        <p:spPr bwMode="auto">
          <a:xfrm>
            <a:off x="0" y="22764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7230" name="WordArt 14"/>
          <p:cNvSpPr>
            <a:spLocks noChangeArrowheads="1" noChangeShapeType="1" noTextEdit="1"/>
          </p:cNvSpPr>
          <p:nvPr/>
        </p:nvSpPr>
        <p:spPr bwMode="auto">
          <a:xfrm>
            <a:off x="683568" y="1407248"/>
            <a:ext cx="8035295" cy="25361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2700">
                <a:solidFill>
                  <a:schemeClr val="tx1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Franklin Gothic Demi Cond"/>
            </a:endParaRPr>
          </a:p>
        </p:txBody>
      </p:sp>
      <p:pic>
        <p:nvPicPr>
          <p:cNvPr id="137233" name="Picture 17" descr="z3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29000"/>
            <a:ext cx="431800" cy="382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245" name="Picture 29" descr="16"/>
          <p:cNvPicPr>
            <a:picLocks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77038"/>
            <a:ext cx="9144000" cy="36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 descr="roza"/>
          <p:cNvPicPr>
            <a:picLocks noChangeAspect="1" noChangeArrowheads="1" noCrop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430988"/>
            <a:ext cx="575548" cy="982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971600" y="836712"/>
            <a:ext cx="687625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ОХРАНА И УКРЕПЛЕНИЕ ФИЗИЧЕСКОГО И ПСИХИЧЕСКОГО ЗДОРОВЬЯ ДЕТЕЙ ,</a:t>
            </a:r>
          </a:p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ФОРМИРОВАНИЕ ЗДОРОВОГО ОБРАЗА ЖИЗНИ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33181" y="3789040"/>
            <a:ext cx="37866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2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Инструктор </a:t>
            </a:r>
          </a:p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физической культуре </a:t>
            </a:r>
          </a:p>
          <a:p>
            <a:pPr algn="ctr"/>
            <a:r>
              <a:rPr lang="ru-RU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МАКАРОВ А.И.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290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М. А. Васильева, по программе которой работает наш детский сад, предусматривает охрану и укрепление здоровья детей, особенно нервной системы, совершенствование функций организма ребенка, полноценное физическое развитие, воспитание интереса к различным доступным детям видам двигательной деятельности, формирование положительных нравственно-волевых черт личности. Она предлагает осуществлять эту работу не только как физическое воспитание, а в контексте общего педагогического процесса.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   На современном этапе развития системы дошкольного образования это направление становится все более значимым.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3072348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Задачами курса на внедрение здоровье сберегающей системы в работе ДОУ являются: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    - формирование мотивационной  сферы гигиенического поведения, безопасной сферы, физического воспитания;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    -  обеспечение физического и психического саморазвития.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В этих же работах выделяются средства физического воспитания как средства оздоровления ребенка. В качестве средств физического воспитания рассматривают оздоровительные силы природы, полноценное питание, рациональный режим жизни, физическую активность самих детей и даже художественные средства – литературу, фольклор, кинофильмы и мультфильмы, произведения музыкального и изобразительного искусства и т. п.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Выделяют 3 группы средств физического воспитания.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39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159306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Гигиенические и социально-бытовые факторы.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ним относятся режим, сон, питание, игрушки, одежда и т.п. Отмечается, соблюдение личной и общественной гигиены , режима деятельности, питания, сна вызывает у ребенка положительные эмоции. Это улучшает работу всех органов, систем, повышает работоспособность. Кроме того, гигиенические факторы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составляют обязательное условие для более эффективного воздействия физических упражнений на организм занимающихся. Несоблюдение чистоты помещения, физического оборудования, инвентаря, игрушек, одежды, обуви может привести к различным заболеваниям детей и снизить положительное влияние физических упражнений на их физическое развитие.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 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Естественные силы природы.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К ним относятся солнце, воздух и вода. По отдельности и в сочетании они являются важным средством укрепления здоровья, повышения работоспособности. Солнце, воздух и вода используются как самостоятельные средства закаливания организма человека. Они вырабатывают приспособляемость организма к повышенной и пониженной температуре воздуха, воды, к резким и быстрым изменениям метеорологических факторов. Закаливание имеет и другое значение: оно способствует воспитанию волевых и нравственных качеств: выдержки, смелости, решительности, самообладания и т. 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Физические упражнения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выделяются учеными в качестве основного специфического средства физического воспитания. Это средство предназначено для развития двигательных действий, в его состав входят спортивные и подвижные игры, гимнастика, праздники, развлечения, простейшие виды туризма и т. п. Работа по использованию этой группы средств может проходить в детском саду в разных формах: физкультурно-оздоровительная работа в режиме дня, самостоятельная двигательная деятельность с использованием специально созданной взрослыми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предметно-развивающей среды, активный отдых.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Средства двигательной направленности (движения, физкультминутки, минутки покоя, </a:t>
            </a:r>
            <a:r>
              <a:rPr lang="ru-RU" b="1" u="sng" dirty="0" err="1" smtClean="0"/>
              <a:t>психогимнастика</a:t>
            </a:r>
            <a:r>
              <a:rPr lang="ru-RU" b="1" u="sng" dirty="0" smtClean="0"/>
              <a:t>, двигательный режим);</a:t>
            </a:r>
            <a:endParaRPr lang="ru-RU" dirty="0" smtClean="0"/>
          </a:p>
          <a:p>
            <a:r>
              <a:rPr lang="ru-RU" b="1" u="sng" dirty="0" smtClean="0"/>
              <a:t>Оздоровительные силы природы   (гимнастика на свежем воздухе, фито -, </a:t>
            </a:r>
            <a:r>
              <a:rPr lang="ru-RU" b="1" u="sng" dirty="0" err="1" smtClean="0"/>
              <a:t>аромо</a:t>
            </a:r>
            <a:r>
              <a:rPr lang="ru-RU" b="1" u="sng" dirty="0" smtClean="0"/>
              <a:t> -, витаминотерапия.)</a:t>
            </a:r>
            <a:endParaRPr lang="ru-RU" dirty="0" smtClean="0"/>
          </a:p>
          <a:p>
            <a:r>
              <a:rPr lang="ru-RU" b="1" u="sng" dirty="0" smtClean="0"/>
              <a:t>Гигиенические факторы (выполнение норм </a:t>
            </a:r>
            <a:r>
              <a:rPr lang="ru-RU" b="1" u="sng" dirty="0" err="1" smtClean="0"/>
              <a:t>СанПиНа</a:t>
            </a:r>
            <a:r>
              <a:rPr lang="ru-RU" b="1" u="sng" dirty="0" smtClean="0"/>
              <a:t>, личная и общественная гигиена).</a:t>
            </a:r>
            <a:endParaRPr lang="ru-RU" dirty="0"/>
          </a:p>
        </p:txBody>
      </p:sp>
      <p:pic>
        <p:nvPicPr>
          <p:cNvPr id="13" name="Picture 33" descr="z3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453" y="2375775"/>
            <a:ext cx="468312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1" descr="8l2"/>
          <p:cNvPicPr>
            <a:picLocks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813376"/>
            <a:ext cx="9144000" cy="6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11560" y="260648"/>
            <a:ext cx="792088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здоровье сберегающие технологий применяются следующие группы средств:</a:t>
            </a:r>
            <a:endParaRPr lang="ru-RU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661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184666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Цели программы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Сохранение и укрепление здоровья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2)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Воспитание у детей интереса к сохранению своего здоровья;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Формирование у родителей, педагогов и воспитанников ответственности в сохранении своего здоровья;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4)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Снижение заболеваемости.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9512" y="2471552"/>
            <a:ext cx="878497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Задачи программы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Охрана здоровья детей;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Совершенствование функций организма ребенка;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Полноценное физическое развитие;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Воспитание интереса к различным, доступным детям видам двигательной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Формирование положительных нравственно-волевых черт личности;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Дальнейшее снижение простудных и инфекционных заболеваний;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Воспитание физически развитого закаленного ребенка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964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31504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УТРЕНЯЯ ГИМНАСТИКА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        </a:t>
            </a:r>
            <a:endParaRPr lang="ru-RU" sz="1600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Утренняя гимнастика является одним из важнейших компонентов двигательного режима  детей. Она направлена на оздоровление, укрепление, повышение функционального уровня систем организма, развитие физических качеств и способностей детей, закрепление двигательных навыков. Зарядку проводим каждое утро перед завтраком, программа проведения и тематика меняется каждые две недели. Проводим  утреннюю гимнастику в теплое время года на улице и зимой в хорошо проветренной группе. 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Очень часто проводятся зарядки тематического характера, содержащие музыкальное сопровождение. Цель этих зарядок: заинтересовать ребенка. Заинтересовать так, чтобы, получая новую информацию или вспоминая старую, он выполнял бы все это в движениях.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После интенсивных двигательных нагрузок используются дыхательные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упражнения для восстановления дыхания.  Нередко в заключительную часть утренней гимнастики включаются игры-массажи и упражнения для профилактики плоскостопия («Нарисуй солнышко ногой», «Ходьба по скакалке», «Переложи шишки ногой», «Подними носок ногой» и т. д.)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                   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ФИЗКУЛЬТУРНЫЕ ЗАНЯТИЯ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Проводятся занятия, разнообразные по форме и содержанию: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Традиционные;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Игровые в форме подвижных игр малой, средней и большой интенсивности;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Сюжетно-ролевые;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Тематические («Осень в гости к нам пришла»)или с одним предметом (« Поиграй со мной, мяч»)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Занятия-тренировки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Занятия-зачеты 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(проведение диагностики по основным видам движений и развития физических качеств)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Спортивные праздники, семейные спортивные развлечения, дни здоровья.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58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    Подвижные игры;</a:t>
            </a:r>
          </a:p>
          <a:p>
            <a:pPr>
              <a:buNone/>
            </a:pPr>
            <a:r>
              <a:rPr lang="ru-RU" dirty="0" smtClean="0"/>
              <a:t>2)     Коррекционные игры и упражнения;</a:t>
            </a:r>
          </a:p>
          <a:p>
            <a:pPr>
              <a:buNone/>
            </a:pPr>
            <a:r>
              <a:rPr lang="ru-RU" dirty="0" smtClean="0"/>
              <a:t>3)    Оздоровительный массаж, коррекционная гимнастика (дыхательная, профилактика плоскостопия, нарушение осанки и т.д.);</a:t>
            </a:r>
          </a:p>
          <a:p>
            <a:pPr>
              <a:buNone/>
            </a:pPr>
            <a:r>
              <a:rPr lang="ru-RU" dirty="0" smtClean="0"/>
              <a:t>4)    Игры на развитие психических процессов (память, мышление, логика, воображение).</a:t>
            </a:r>
          </a:p>
          <a:p>
            <a:pPr>
              <a:buNone/>
            </a:pPr>
            <a:r>
              <a:rPr lang="ru-RU" dirty="0" smtClean="0"/>
              <a:t>Таким образом, забота об укреплении физического и психического здоровья – залог правильного воспитания в дошкольном возрасте.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64096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нашем ДОУ проводятся спортивные праздники, дни здоровья, в содержание которых входит: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06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3" descr="z3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700214"/>
            <a:ext cx="143619" cy="1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3" descr="z3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1852614"/>
            <a:ext cx="143619" cy="1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3" descr="z3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143619" cy="1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3" descr="z3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576063"/>
            <a:ext cx="143619" cy="1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3" descr="z38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87685"/>
            <a:ext cx="143619" cy="127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0"/>
            <a:ext cx="878396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ЗАКЛЮЧЕНИЕ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Накопленный опыт позволил выстроить систему здоровье сберегающей среды в ДОУ, которая дает возможность обогатить содержание воспитательно-образовательного процесса детского сада, сделать его современным и эффективным, повысить качество образования в целом,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осознать  взрослыми и детьми понятие «здоровье» и влияние образа жизни на его состояние, повысить уровень ориентации в современных условиях жизни, овладеть навыками само оздоровления, снизить уровень заболеваемости, повысить личную ответственность каждого работника ДОУ за здоровье детей.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У воспитанников появился устойчивый интерес к постоянным физическим упражнениям. Показатели по снижению заболеваемости стали несколько выше. Если рассматривать каждую группу в отдельности, можно увидеть, что лишь только на младшей группе данные ниже, т. к. дети посещают садик недавно.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   Таким образом, методическое сопровождение педагогов в рамках организации здоровье сберегающей среды в ДОУ, ее эффективного использования и профессиональная поддержка родителей в вопросах физического воспитания детей обеспечили готовность семей воспитанников к конструктивно-партнерским взаимоотношениям с сотрудниками детского сада в этом направлении.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625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451</TotalTime>
  <Words>249</Words>
  <Application>Microsoft Office PowerPoint</Application>
  <PresentationFormat>Экран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Презентация PowerPoint</vt:lpstr>
      <vt:lpstr>Презентация PowerPoint</vt:lpstr>
      <vt:lpstr>Презентация PowerPoint</vt:lpstr>
      <vt:lpstr>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byf</dc:creator>
  <cp:lastModifiedBy>Артем</cp:lastModifiedBy>
  <cp:revision>61</cp:revision>
  <dcterms:created xsi:type="dcterms:W3CDTF">2012-11-05T17:56:35Z</dcterms:created>
  <dcterms:modified xsi:type="dcterms:W3CDTF">2024-03-24T14:07:02Z</dcterms:modified>
</cp:coreProperties>
</file>