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135E-07A7-4B2E-8CA7-FA46AB0F9548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E96A-A699-4BA9-B97B-EFAC34B3D0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629F-DA7C-4E5A-9242-2E633C25073F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9769-DF0C-4A40-BE85-CB8CF34F1D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Расскажите детям о пожарной безопасности с помощью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электронных </a:t>
            </a:r>
            <a:r>
              <a:rPr lang="ru-RU" sz="2800" b="1" dirty="0">
                <a:solidFill>
                  <a:srgbClr val="C00000"/>
                </a:solidFill>
              </a:rPr>
              <a:t>интерактивных пособий</a:t>
            </a:r>
          </a:p>
        </p:txBody>
      </p:sp>
      <p:pic>
        <p:nvPicPr>
          <p:cNvPr id="13314" name="Picture 2" descr="https://stavsad23.ru/wp-content/uploads/sites/36/2023/06/pravila-pozharnoy-bezopasnosti-dlya-detey_1664523757459015966__2000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531616" cy="3816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Автор: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ШАПОВАЛОВА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ЕЛЕНА ВИТАЛЬЕВНА,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МДОУ № 1 «Аленушка»,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г. Тейково, Ивановской области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45005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86314" y="1357298"/>
            <a:ext cx="4357686" cy="448496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Жарко вспыхнула квартира,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Плачет маленькая Ира.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Ваня –старший брат- кричит: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«Убегаем, дом горит!»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Ире боязно бежать;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«Лучше спрячусь под кровать».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Иван не оробел и сестру спасти успел.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Теперь малышка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точно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знает: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 пожаром в прятки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играют.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436849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43168" y="1142984"/>
            <a:ext cx="4600832" cy="4300295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 костра играли дети,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Куртка вспыхнула на Пете,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Заметался он с испугу,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помог Никита другу: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Петю на бок повалил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водой его облил…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Забросать землёй пришлось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Чтобы пламя унялось.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горящей одежде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Бежать запрещается,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 ветра сильнее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Огонь разгорается!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6401" y="1679204"/>
            <a:ext cx="4147229" cy="3807852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Предложил однажды Рома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Фейерверк устроить дома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двенадцати ракет.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Пока папы с мамой нет.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Рома взял ракеты в руки.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поджёг четыре штуки,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пришлось повеселиться.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Оба мы лежим в больнице.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Обожгли носы и щёки. 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 фейерверком шутки плохи. </a:t>
            </a:r>
          </a:p>
        </p:txBody>
      </p:sp>
      <p:pic>
        <p:nvPicPr>
          <p:cNvPr id="4" name="Picture 2" descr="I:\картинки о пб детские\d91e1a3452220ecb1e691e726d83ba30ae0ade1a.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457091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44232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14876" y="1643050"/>
            <a:ext cx="4429124" cy="3500076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4980" y="214290"/>
            <a:ext cx="4498649" cy="641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4276830" cy="2792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Свечи ёлку украшают-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Огоньки на ней мигают.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Вдруг схватился огонёк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 серебряный флажок.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Разом вспыхнули иголки,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Пять минут – и нету ёлки.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6276" y="214290"/>
            <a:ext cx="4419634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0369" y="1549589"/>
            <a:ext cx="4276830" cy="3807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в лесу костёр зажгли,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Посидели и пошли.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огонь не затушили,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«Сам погаснет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!»,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решили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Ветром пламя разметало,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вокруг, как в печке стало.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 небес огонь поднялся,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за нами вслед помчался.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Гибнет лес, пропали звери.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36"/>
            <a:ext cx="4276830" cy="2792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Подожгли мальчишки пух,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огонь-то не потух.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Тополиный пух горит,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Пламя по двору бежит…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Чья-то вспыхнула машина-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страшная картина!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Надо помнить, надо знать,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Пух опасно поджигать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5" name="Picture 2" descr="I:\картинки о пб детские\687474703a2f2f756d6d342e636f6d2f77702d636f6e74656e742f75706c6f6164732f323031312f30382f73746978692d706f7a6861726e6179612d62657a6f7061736e6f73742d646c79612d646574656a2d31302e6a706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5046" y="142852"/>
            <a:ext cx="4639268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36"/>
            <a:ext cx="4276830" cy="3161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Огонь и дым со всех сторон,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Нам срочно нужен телефон.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Просто цифры набирай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адрес точный называй.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Примчится на помощь Пожарный расчёт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всех нас пожарный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Геройски спасёт!</a:t>
            </a:r>
          </a:p>
        </p:txBody>
      </p:sp>
      <p:pic>
        <p:nvPicPr>
          <p:cNvPr id="5" name="Picture 2" descr="I:\картинки о пб детские\1266304103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7" y="214289"/>
            <a:ext cx="4586750" cy="649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:\картинки о пб детские\0003-004-Pravila-pozharnoj-bezopasnosti-v-lesak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42852"/>
            <a:ext cx="6149822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I:\картинки о пб детские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714884"/>
            <a:ext cx="2143116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4929198"/>
            <a:ext cx="457200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– детям не игрушки!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Если спички в руки взял –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Сразу ты опасным стал!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Пусть немного поиграл –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устроил ты ПОЖАР!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картинки о пб детские\0003-002-Pozhar-v-kvarti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Знание и соблюдение противопожарных требований только тогда становятся естественными в поведении человека, когда они привиты с детства. Именно в дошкольном возрасте возникают благоприятные условия для воспитания у ребенка чувства опасности перед огнем, овладения элементарными навыками </a:t>
            </a:r>
            <a:r>
              <a:rPr lang="ru-RU" sz="2200" dirty="0" err="1"/>
              <a:t>самоспасения</a:t>
            </a:r>
            <a:r>
              <a:rPr lang="ru-RU" sz="2200" dirty="0"/>
              <a:t> и самосохранения, формирования знаний, помогающих предупредить возгорание и сориентироваться в сложной ситуации пожара. </a:t>
            </a:r>
            <a:endParaRPr lang="ru-RU" sz="2200" dirty="0" smtClean="0"/>
          </a:p>
          <a:p>
            <a:pPr algn="just"/>
            <a:r>
              <a:rPr lang="ru-RU" sz="2200" dirty="0" smtClean="0"/>
              <a:t>Установлено</a:t>
            </a:r>
            <a:r>
              <a:rPr lang="ru-RU" sz="2200" dirty="0"/>
              <a:t>, что дети очень часто проявляют интерес к огню именно тогда, когда не находят какого- либо занятия, когда взрослые не интересуются их играми или отсутствуют дома. Поэтому следует снова и снова возвращаться к этой теме. В целях вашей безопасности и безопасности ваших детей как можно чаще беседуйте с ними о том, как себя вести в чрезвычайных ситуациях.  </a:t>
            </a:r>
            <a:endParaRPr lang="ru-RU" sz="2200" dirty="0" smtClean="0"/>
          </a:p>
          <a:p>
            <a:pPr algn="just"/>
            <a:r>
              <a:rPr lang="ru-RU" sz="2200" dirty="0" smtClean="0"/>
              <a:t>Огонь </a:t>
            </a:r>
            <a:r>
              <a:rPr lang="ru-RU" sz="2200" dirty="0"/>
              <a:t>притягивает ребенка, но игры с ним часто заканчиваются пожаром. Нужно объяснять правила обращения с огнем, которые доступны малышам. Наиболее приемлема для детского восприятия игра, чтобы раскрыть правила противопожарной безопасности для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I:\картинки о пб детские\p2404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59894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I:\картинки о пб детские\рис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496"/>
            <a:ext cx="3786182" cy="3847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AAAEA1-E542-4313-96F5-2F3F26E7A29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92989" cy="685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554FDAC-C39B-4C03-94CB-189EEFF8F6D8}"/>
              </a:ext>
            </a:extLst>
          </p:cNvPr>
          <p:cNvSpPr/>
          <p:nvPr/>
        </p:nvSpPr>
        <p:spPr>
          <a:xfrm>
            <a:off x="597715" y="357485"/>
            <a:ext cx="7814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ОГОНЬ – ДРУГ ИЛИ ВРАГ?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26B6EDB-905B-4897-864C-4A8C374527B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2348880"/>
            <a:ext cx="2862320" cy="42858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762182E-5608-4A12-BED3-E0542B1A582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2060848"/>
            <a:ext cx="2417875" cy="2627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BE385E-50C0-4E93-81E2-C22159BDA1B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2276872"/>
            <a:ext cx="2304256" cy="2368745"/>
          </a:xfrm>
          <a:prstGeom prst="rect">
            <a:avLst/>
          </a:prstGeom>
        </p:spPr>
      </p:pic>
      <p:pic>
        <p:nvPicPr>
          <p:cNvPr id="1027" name="Picture 3" descr="C:\Users\Алёнушка\Favorites\Downloads\question-mark-cartoon-exclamation-mark-png-favpng-GCpHScr5Nsg0PqNZDZid3Z54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404664"/>
            <a:ext cx="3375010" cy="3222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2744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лёнушка\Saved Games\Desktop\4cddbaa944243f9604ae31e30bfb3fab-800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лёнушка\Saved Games\Desktop\img6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Алёнушка\Saved Games\Desktop\ed36067fa6a15981dcad985f5607ef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7677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Основными причинами пожаров в быту являются:</a:t>
            </a:r>
          </a:p>
          <a:p>
            <a:r>
              <a:rPr lang="ru-RU" sz="2200" dirty="0"/>
              <a:t>- неосторожное обращение с огнем при курении и приготовлении пищи,</a:t>
            </a:r>
          </a:p>
          <a:p>
            <a:r>
              <a:rPr lang="ru-RU" sz="2200" dirty="0"/>
              <a:t>-использование электробытовых приборов, теле-, видео- и аудиотехники, не адаптированной к отечественной электросети или неисправных,</a:t>
            </a:r>
          </a:p>
          <a:p>
            <a:r>
              <a:rPr lang="ru-RU" sz="2200" dirty="0"/>
              <a:t>-проведение электросварочных работ при ремонтных работах в квартирах, детские шалости с огнем и т.д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b="1" dirty="0"/>
              <a:t>Правила пожарной безопасности для детей:</a:t>
            </a:r>
          </a:p>
          <a:p>
            <a:r>
              <a:rPr lang="ru-RU" sz="2200" dirty="0"/>
              <a:t>1. Нельзя играть с огнем, спичками, зажигалкой, разжигать костер;</a:t>
            </a:r>
          </a:p>
          <a:p>
            <a:r>
              <a:rPr lang="ru-RU" sz="2200" dirty="0"/>
              <a:t>2. Нельзя использовать огонь для освещения темных помещений, надо использовать электрический источник света (фонарик);</a:t>
            </a:r>
          </a:p>
          <a:p>
            <a:r>
              <a:rPr lang="ru-RU" sz="2200" dirty="0"/>
              <a:t>3. Нельзя играть с электроприборами, электрической розеткой;</a:t>
            </a:r>
          </a:p>
          <a:p>
            <a:r>
              <a:rPr lang="ru-RU" sz="2200" dirty="0"/>
              <a:t>4. При обнаружении запаха газа в помещении нельзя включать свет и зажигать огонь.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72518" cy="28289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Пусть каждый знает гражданин </a:t>
            </a:r>
          </a:p>
          <a:p>
            <a:pPr algn="ctr">
              <a:buNone/>
            </a:pPr>
            <a:r>
              <a:rPr lang="ru-RU" sz="4800" b="1" dirty="0" smtClean="0"/>
              <a:t>Пожарный номер – </a:t>
            </a:r>
            <a:r>
              <a:rPr lang="ru-RU" sz="4800" b="1" dirty="0" smtClean="0">
                <a:solidFill>
                  <a:srgbClr val="FF0000"/>
                </a:solidFill>
              </a:rPr>
              <a:t>«01»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Алёнушка\Saved Games\Desktop\category-19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708920"/>
            <a:ext cx="8497660" cy="370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428868"/>
            <a:ext cx="423582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ВИКТОРИНА ДЛЯ ДЕТЕЙ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ПОЖАРНОЙ БЕЗОПАСНОСТИ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Цель викторины: </a:t>
            </a:r>
          </a:p>
          <a:p>
            <a:pPr algn="ctr">
              <a:buNone/>
            </a:pPr>
            <a:r>
              <a:rPr lang="ru-RU" sz="2400" dirty="0" smtClean="0"/>
              <a:t>закрепить знания дошкольников в области пожарной</a:t>
            </a:r>
          </a:p>
          <a:p>
            <a:pPr algn="ctr">
              <a:buNone/>
            </a:pPr>
            <a:r>
              <a:rPr lang="ru-RU" sz="2400" dirty="0" smtClean="0"/>
              <a:t>безопасности.</a:t>
            </a:r>
          </a:p>
          <a:p>
            <a:pPr algn="just">
              <a:buNone/>
            </a:pPr>
            <a:r>
              <a:rPr lang="ru-RU" sz="2400" b="1" dirty="0" smtClean="0"/>
              <a:t>Задачи викторины: </a:t>
            </a:r>
          </a:p>
          <a:p>
            <a:pPr algn="just"/>
            <a:r>
              <a:rPr lang="ru-RU" sz="2400" b="1" dirty="0" smtClean="0"/>
              <a:t>Образовательные:</a:t>
            </a:r>
            <a:r>
              <a:rPr lang="ru-RU" sz="2400" dirty="0" smtClean="0"/>
              <a:t>  закрепить знания дошкольников о пожарной безопасности, причинах возникновения пожаров, действий во время пожара.</a:t>
            </a:r>
          </a:p>
          <a:p>
            <a:pPr algn="just"/>
            <a:r>
              <a:rPr lang="ru-RU" sz="2400" b="1" dirty="0" smtClean="0"/>
              <a:t>Развивающие:  </a:t>
            </a:r>
            <a:r>
              <a:rPr lang="ru-RU" sz="2400" dirty="0" smtClean="0"/>
              <a:t>способствовать развитию внимательности, любознательности, логического мышления.</a:t>
            </a:r>
          </a:p>
          <a:p>
            <a:pPr algn="just"/>
            <a:r>
              <a:rPr lang="ru-RU" sz="2400" b="1" dirty="0" smtClean="0"/>
              <a:t>Воспитательные: </a:t>
            </a:r>
            <a:r>
              <a:rPr lang="ru-RU" sz="2400" dirty="0" smtClean="0"/>
              <a:t>воспитывать у детей потребность в заботе о своей безопасности; формирование навыков работы в парах и группе.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14290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Викторина «</a:t>
            </a:r>
            <a:r>
              <a:rPr lang="ru-RU" sz="36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Пожарная безопасность»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Игра «Найди лишний предмет»: </a:t>
            </a:r>
          </a:p>
          <a:p>
            <a:pPr marL="457200" indent="-457200" algn="just">
              <a:buNone/>
            </a:pPr>
            <a:endParaRPr lang="ru-RU" sz="2400" b="1" dirty="0"/>
          </a:p>
          <a:p>
            <a:pPr marL="457200" indent="-457200" algn="just">
              <a:buNone/>
            </a:pPr>
            <a:r>
              <a:rPr lang="ru-RU" sz="2400" b="1" dirty="0" smtClean="0"/>
              <a:t>Правила: </a:t>
            </a:r>
            <a:r>
              <a:rPr lang="ru-RU" sz="2400" dirty="0" smtClean="0"/>
              <a:t>на экран выводятся 4 картинки с изображением предметов. </a:t>
            </a:r>
          </a:p>
          <a:p>
            <a:pPr marL="457200" indent="-457200" algn="just">
              <a:buNone/>
            </a:pPr>
            <a:endParaRPr lang="ru-RU" sz="2400" b="1" dirty="0" smtClean="0"/>
          </a:p>
          <a:p>
            <a:pPr marL="457200" indent="-457200" algn="just">
              <a:buNone/>
            </a:pPr>
            <a:r>
              <a:rPr lang="ru-RU" sz="2400" b="1" dirty="0" smtClean="0"/>
              <a:t>Задача детей </a:t>
            </a:r>
            <a:r>
              <a:rPr lang="ru-RU" sz="2400" dirty="0" smtClean="0"/>
              <a:t>выбрать тот предмет, который является или не</a:t>
            </a:r>
          </a:p>
          <a:p>
            <a:pPr marL="457200" indent="-457200" algn="just">
              <a:buNone/>
            </a:pPr>
            <a:r>
              <a:rPr lang="ru-RU" sz="2400" dirty="0"/>
              <a:t>я</a:t>
            </a:r>
            <a:r>
              <a:rPr lang="ru-RU" sz="2400" dirty="0" smtClean="0"/>
              <a:t>вляется пожароопасным, объяснив свой выбор.</a:t>
            </a: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Найди лишний предмет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akademiarechi.ru/wp-content/uploads/2022/09/naidi-lishnee-e1663751534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85725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kademiarechi.ru/wp-content/uploads/2022/09/naidi-lishnee-1-e1663751804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8572500" cy="596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kademiarechi.ru/wp-content/uploads/2022/09/naidi-lishnee-2-e1663752056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85725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Игра «Распредели в правильном порядке»</a:t>
            </a:r>
          </a:p>
          <a:p>
            <a:pPr marL="457200" indent="-457200" algn="ctr">
              <a:buNone/>
            </a:pPr>
            <a:endParaRPr lang="ru-RU" sz="2400" b="1" dirty="0" smtClean="0"/>
          </a:p>
          <a:p>
            <a:pPr marL="457200" indent="-457200" algn="just">
              <a:buNone/>
            </a:pPr>
            <a:r>
              <a:rPr lang="ru-RU" sz="2400" b="1" dirty="0" smtClean="0"/>
              <a:t>Правила: </a:t>
            </a:r>
            <a:r>
              <a:rPr lang="ru-RU" sz="2400" dirty="0" smtClean="0"/>
              <a:t>на экран выводятся изображения с ситуациями во</a:t>
            </a:r>
          </a:p>
          <a:p>
            <a:pPr marL="457200" indent="-457200" algn="just">
              <a:buNone/>
            </a:pPr>
            <a:r>
              <a:rPr lang="ru-RU" sz="2400" dirty="0" smtClean="0"/>
              <a:t>время пожара. </a:t>
            </a:r>
          </a:p>
          <a:p>
            <a:pPr marL="457200" indent="-457200" algn="just">
              <a:buNone/>
            </a:pPr>
            <a:endParaRPr lang="ru-RU" sz="2400" dirty="0" smtClean="0"/>
          </a:p>
          <a:p>
            <a:pPr marL="457200" indent="-457200" algn="just">
              <a:buNone/>
            </a:pPr>
            <a:r>
              <a:rPr lang="ru-RU" sz="2400" b="1" dirty="0" smtClean="0"/>
              <a:t>Задача ребят: </a:t>
            </a:r>
            <a:r>
              <a:rPr lang="ru-RU" sz="2400" dirty="0" smtClean="0"/>
              <a:t>в правильном порядке распределить картинки</a:t>
            </a:r>
          </a:p>
          <a:p>
            <a:pPr marL="457200" indent="-457200" algn="just">
              <a:buNone/>
            </a:pPr>
            <a:r>
              <a:rPr lang="ru-RU" sz="2400" dirty="0" smtClean="0"/>
              <a:t>(правильный порядок действий во время пожара), и</a:t>
            </a:r>
          </a:p>
          <a:p>
            <a:pPr marL="457200" indent="-457200" algn="just">
              <a:buNone/>
            </a:pPr>
            <a:r>
              <a:rPr lang="ru-RU" sz="2400" dirty="0" smtClean="0"/>
              <a:t>рассказать что изображено на картинке.</a:t>
            </a: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Применение  воспитателями современных  информационно-коммуникационных технологий по ознакомлению детей с пожарной безопасностью – это одна из самых актуальных проблем в современной дошкольной педагогике. Представленные дидактическое пособия – электронное пособие «Пожарная Безопасность», "Детям о Пожарной Безопасности" и «Викторина для детей по Пожарной Безопасности» дают детям возможность в игровой форме уточнить и закрепить полученные знания о пожарной безопасности. Актуальностью данной игровой технологии является то, что электронные средства обучения, - это отличный способ повторения материалов, с которыми ребенок уже был знаком. Использование компьютера, интерактивной доски, </a:t>
            </a:r>
            <a:r>
              <a:rPr lang="ru-RU" sz="2200" dirty="0" err="1"/>
              <a:t>мультимедийной</a:t>
            </a:r>
            <a:r>
              <a:rPr lang="ru-RU" sz="2200" dirty="0"/>
              <a:t> установки,   и других технических средств, помогает в  воспитании и развитии познавательных способностей ребенка, способствует формированию учебной мотивации, приучает расширяет кругозор, повышает качество образовательного процесса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703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Распредели в правильном порядке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efremova-n-v.school16-arzamas.edusite.ru/images/pvyaap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14752"/>
            <a:ext cx="3876083" cy="284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gas-kvas.com/uploads/posts/2023-02/1677044391_gas-kvas-com-p-risunok-na-temu-evakuatsiya-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106531"/>
            <a:ext cx="3760283" cy="275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tavda2.valuehost.ru/userfiles/crop_20180808100001rF2QsvDRv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53" y="785794"/>
            <a:ext cx="529274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s://static2.bigstockphoto.com/7/1/1/large1500/1177495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42918"/>
            <a:ext cx="350931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421481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Игра «Вспомни и соедини»</a:t>
            </a:r>
          </a:p>
          <a:p>
            <a:pPr marL="457200" indent="-457200" algn="just">
              <a:buNone/>
            </a:pPr>
            <a:endParaRPr lang="ru-RU" sz="2400" b="1" dirty="0"/>
          </a:p>
          <a:p>
            <a:pPr marL="457200" indent="-457200" algn="just">
              <a:buNone/>
            </a:pPr>
            <a:r>
              <a:rPr lang="ru-RU" sz="2400" b="1" dirty="0" smtClean="0"/>
              <a:t>Правила:</a:t>
            </a:r>
            <a:r>
              <a:rPr lang="ru-RU" sz="2400" dirty="0" smtClean="0"/>
              <a:t> на экране появляются иллюстрации служб</a:t>
            </a:r>
          </a:p>
          <a:p>
            <a:pPr marL="457200" indent="-457200" algn="just">
              <a:buNone/>
            </a:pPr>
            <a:r>
              <a:rPr lang="ru-RU" sz="2400" dirty="0" smtClean="0"/>
              <a:t>спасения и их номера для связи. </a:t>
            </a:r>
          </a:p>
          <a:p>
            <a:pPr marL="457200" indent="-457200" algn="just">
              <a:buNone/>
            </a:pPr>
            <a:endParaRPr lang="ru-RU" sz="2400" dirty="0" smtClean="0"/>
          </a:p>
          <a:p>
            <a:pPr marL="457200" indent="-457200" algn="just">
              <a:buNone/>
            </a:pPr>
            <a:r>
              <a:rPr lang="ru-RU" sz="2400" b="1" dirty="0" smtClean="0"/>
              <a:t>Задача ребят: </a:t>
            </a:r>
            <a:r>
              <a:rPr lang="ru-RU" sz="2400" dirty="0" smtClean="0"/>
              <a:t>соединить машину с соответствующим</a:t>
            </a:r>
          </a:p>
          <a:p>
            <a:pPr marL="457200" indent="-457200" algn="just">
              <a:buNone/>
            </a:pPr>
            <a:r>
              <a:rPr lang="ru-RU" sz="2400" dirty="0" smtClean="0"/>
              <a:t>номером.</a:t>
            </a: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43042" y="0"/>
            <a:ext cx="5857916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Вспомни и соедини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91440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57356" y="5357826"/>
            <a:ext cx="535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03   01    02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b="1" dirty="0" smtClean="0"/>
              <a:t>Задание «</a:t>
            </a:r>
            <a:r>
              <a:rPr lang="ru-RU" b="1" dirty="0" err="1" smtClean="0"/>
              <a:t>Отгадай-КА</a:t>
            </a:r>
            <a:r>
              <a:rPr lang="ru-RU" b="1" dirty="0" smtClean="0"/>
              <a:t>»: </a:t>
            </a:r>
          </a:p>
          <a:p>
            <a:pPr marL="457200" indent="-457200" algn="ctr">
              <a:buNone/>
            </a:pPr>
            <a:r>
              <a:rPr lang="ru-RU" dirty="0" smtClean="0"/>
              <a:t>Отгадываем загадки </a:t>
            </a:r>
          </a:p>
          <a:p>
            <a:pPr marL="457200" indent="-457200" algn="ctr">
              <a:buNone/>
            </a:pPr>
            <a:r>
              <a:rPr lang="ru-RU" dirty="0" smtClean="0"/>
              <a:t>на тему пожарной безопасности.</a:t>
            </a:r>
          </a:p>
          <a:p>
            <a:pPr marL="457200" indent="-457200" algn="ctr">
              <a:buAutoNum type="arabicPeriod"/>
            </a:pPr>
            <a:endParaRPr lang="ru-RU" b="1" dirty="0" smtClean="0"/>
          </a:p>
          <a:p>
            <a:pPr marL="457200" indent="-457200" algn="ctr"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aldou5.crimea-school.ru/sites/default/files/images/lnsgfcpdb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068960"/>
            <a:ext cx="3600400" cy="357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3143272" cy="1857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Шипит и злится,</a:t>
            </a:r>
          </a:p>
          <a:p>
            <a:pPr algn="just">
              <a:buNone/>
            </a:pPr>
            <a:r>
              <a:rPr lang="ru-RU" sz="2400" b="1" dirty="0" smtClean="0"/>
              <a:t>Воды боится.</a:t>
            </a:r>
          </a:p>
          <a:p>
            <a:pPr algn="just">
              <a:buNone/>
            </a:pPr>
            <a:r>
              <a:rPr lang="ru-RU" sz="2400" b="1" dirty="0" smtClean="0"/>
              <a:t>С языком – а не лает,</a:t>
            </a:r>
          </a:p>
          <a:p>
            <a:pPr algn="just">
              <a:buNone/>
            </a:pPr>
            <a:r>
              <a:rPr lang="ru-RU" sz="2400" b="1" dirty="0" smtClean="0"/>
              <a:t>Без зубов – а кусает?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643042" y="0"/>
            <a:ext cx="585791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Отгадай-КА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https://tehtsk.com/wp-content/uploads/2020/04/sourc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14610" y="1428736"/>
            <a:ext cx="6858048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785794"/>
            <a:ext cx="350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Висит – молчит,</a:t>
            </a:r>
          </a:p>
          <a:p>
            <a:pPr algn="r"/>
            <a:r>
              <a:rPr lang="ru-RU" sz="2400" b="1" dirty="0" smtClean="0"/>
              <a:t>А перевернешь, шипит,</a:t>
            </a:r>
          </a:p>
          <a:p>
            <a:pPr algn="r"/>
            <a:r>
              <a:rPr lang="ru-RU" sz="2400" b="1" dirty="0" smtClean="0"/>
              <a:t>И пена летит.</a:t>
            </a:r>
            <a:endParaRPr lang="ru-RU" sz="2400" b="1" dirty="0"/>
          </a:p>
        </p:txBody>
      </p:sp>
      <p:pic>
        <p:nvPicPr>
          <p:cNvPr id="31750" name="Picture 6" descr="https://thumbs.gfycat.com/EnlightenedSpotlessHippopotamus-size_restrict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060848"/>
            <a:ext cx="3428992" cy="18278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4214818"/>
            <a:ext cx="2928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деревянном домике</a:t>
            </a:r>
            <a:br>
              <a:rPr lang="ru-RU" sz="2400" b="1" dirty="0" smtClean="0"/>
            </a:br>
            <a:r>
              <a:rPr lang="ru-RU" sz="2400" b="1" dirty="0" smtClean="0"/>
              <a:t>Проживают гномики.</a:t>
            </a:r>
            <a:br>
              <a:rPr lang="ru-RU" sz="2400" b="1" dirty="0" smtClean="0"/>
            </a:br>
            <a:r>
              <a:rPr lang="ru-RU" sz="2400" b="1" dirty="0" smtClean="0"/>
              <a:t>Уж такие добряки –</a:t>
            </a:r>
            <a:br>
              <a:rPr lang="ru-RU" sz="2400" b="1" dirty="0" smtClean="0"/>
            </a:br>
            <a:r>
              <a:rPr lang="ru-RU" sz="2400" b="1" dirty="0" smtClean="0"/>
              <a:t>Раздают всем огоньки. </a:t>
            </a:r>
            <a:endParaRPr lang="ru-RU" sz="2400" b="1" dirty="0"/>
          </a:p>
        </p:txBody>
      </p:sp>
      <p:pic>
        <p:nvPicPr>
          <p:cNvPr id="31752" name="Picture 8" descr="https://img.freepik.com/premium-vector/collection-matches-burning-match-with-fire-opened-matchbox-burnt-matchstick-style-illustration-white-background_257455-999.jpg?w=2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465695"/>
            <a:ext cx="2143140" cy="239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10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https://ezwow.org/uploads/monthly_10_2015/post-775537-0-86289500-1445569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96952"/>
            <a:ext cx="5004048" cy="278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3757610" cy="21431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Смел огонь, они смелее,</a:t>
            </a:r>
          </a:p>
          <a:p>
            <a:pPr algn="ctr">
              <a:buNone/>
            </a:pPr>
            <a:r>
              <a:rPr lang="ru-RU" sz="2400" b="1" dirty="0" smtClean="0"/>
              <a:t>Он силен, они сильнее,</a:t>
            </a:r>
          </a:p>
          <a:p>
            <a:pPr algn="ctr">
              <a:buNone/>
            </a:pPr>
            <a:r>
              <a:rPr lang="ru-RU" sz="2400" b="1" dirty="0" smtClean="0"/>
              <a:t>Их огнем не испугать,</a:t>
            </a:r>
          </a:p>
          <a:p>
            <a:pPr algn="ctr">
              <a:buNone/>
            </a:pPr>
            <a:r>
              <a:rPr lang="ru-RU" sz="2400" b="1" dirty="0" smtClean="0"/>
              <a:t>Им к огню не привыкать.</a:t>
            </a:r>
            <a:endParaRPr lang="ru-RU" sz="2400" b="1" dirty="0"/>
          </a:p>
        </p:txBody>
      </p:sp>
      <p:sp>
        <p:nvSpPr>
          <p:cNvPr id="32770" name="AutoShape 2" descr="https://top-fon.com/uploads/posts/2023-01/1674906573_top-fon-com-p-fon-dlya-prezentatsii-sluzhba-spaseniya-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7654" y="4869160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мчусь с сиреной на пожар, </a:t>
            </a:r>
          </a:p>
          <a:p>
            <a:pPr algn="ctr"/>
            <a:r>
              <a:rPr lang="ru-RU" sz="2400" b="1" dirty="0" smtClean="0"/>
              <a:t>Везу я воду с пеной,</a:t>
            </a:r>
          </a:p>
          <a:p>
            <a:pPr algn="ctr"/>
            <a:r>
              <a:rPr lang="ru-RU" sz="2400" b="1" dirty="0" smtClean="0"/>
              <a:t>Потушим в миг огонь и жар.</a:t>
            </a:r>
          </a:p>
          <a:p>
            <a:pPr algn="ctr"/>
            <a:r>
              <a:rPr lang="ru-RU" sz="2400" b="1" dirty="0" smtClean="0"/>
              <a:t>Мы быстры, словно стрелы.</a:t>
            </a:r>
          </a:p>
        </p:txBody>
      </p:sp>
      <p:pic>
        <p:nvPicPr>
          <p:cNvPr id="32774" name="Picture 6" descr="https://gas-kvas.com/uploads/posts/2023-01/1673549390_gas-kvas-com-p-detskii-risunok-pozharnik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2656"/>
            <a:ext cx="3463813" cy="254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6" name="AutoShape 8" descr="https://top-fon.com/uploads/posts/2023-01/1674677749_top-fon-com-p-fon-dlya-prezentatsii-pozharnie-dlya-dete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s://top-fon.com/uploads/posts/2023-01/1674677749_top-fon-com-p-fon-dlya-prezentatsii-pozharnie-dlya-detei-1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286412"/>
          </a:xfrm>
        </p:spPr>
        <p:txBody>
          <a:bodyPr>
            <a:normAutofit lnSpcReduction="10000"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Дидактическая игра</a:t>
            </a:r>
            <a:endParaRPr lang="ru-RU" sz="2400" dirty="0" smtClean="0"/>
          </a:p>
          <a:p>
            <a:pPr marL="457200" indent="-457200" algn="ctr">
              <a:buNone/>
            </a:pPr>
            <a:r>
              <a:rPr lang="ru-RU" sz="2400" b="1" dirty="0" smtClean="0"/>
              <a:t>«Огонь – добрый! Огонь – злой!»: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Задачи: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1. Учить детей различать </a:t>
            </a:r>
            <a:r>
              <a:rPr lang="ru-RU" sz="2400" i="1" dirty="0"/>
              <a:t>«добрый»</a:t>
            </a:r>
            <a:r>
              <a:rPr lang="ru-RU" sz="2400" dirty="0"/>
              <a:t> и </a:t>
            </a:r>
            <a:r>
              <a:rPr lang="ru-RU" sz="2400" i="1" dirty="0"/>
              <a:t>«злой»</a:t>
            </a:r>
            <a:r>
              <a:rPr lang="ru-RU" sz="2400" dirty="0"/>
              <a:t> огонь.</a:t>
            </a:r>
          </a:p>
          <a:p>
            <a:pPr>
              <a:buNone/>
            </a:pPr>
            <a:r>
              <a:rPr lang="ru-RU" sz="2400" dirty="0"/>
              <a:t>2. Способствовать пониманию детьми главной причины превращения </a:t>
            </a:r>
            <a:r>
              <a:rPr lang="ru-RU" sz="2400" i="1" dirty="0"/>
              <a:t>«доброго»</a:t>
            </a:r>
            <a:r>
              <a:rPr lang="ru-RU" sz="2400" dirty="0"/>
              <a:t> огня в </a:t>
            </a:r>
            <a:r>
              <a:rPr lang="ru-RU" sz="2400" i="1" dirty="0"/>
              <a:t>«злой»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3. Воспитывать привычку правильного поведения с огнем.</a:t>
            </a:r>
          </a:p>
          <a:p>
            <a:pPr>
              <a:buNone/>
            </a:pPr>
            <a:r>
              <a:rPr lang="ru-RU" sz="2400" b="1" dirty="0" smtClean="0"/>
              <a:t>Ход </a:t>
            </a:r>
            <a:r>
              <a:rPr lang="ru-RU" sz="2400" b="1" dirty="0"/>
              <a:t>игры</a:t>
            </a:r>
            <a:r>
              <a:rPr lang="ru-RU" sz="2400" b="1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на экране картинки с изображением ситуаций, в которых</a:t>
            </a:r>
          </a:p>
          <a:p>
            <a:pPr>
              <a:buNone/>
            </a:pPr>
            <a:r>
              <a:rPr lang="ru-RU" sz="2400" dirty="0" smtClean="0"/>
              <a:t>огонь выступает добрым и хорошим / злым и плохим</a:t>
            </a:r>
          </a:p>
          <a:p>
            <a:pPr>
              <a:buNone/>
            </a:pPr>
            <a:r>
              <a:rPr lang="ru-RU" sz="2400" dirty="0" smtClean="0"/>
              <a:t>явлением. </a:t>
            </a:r>
          </a:p>
          <a:p>
            <a:pPr>
              <a:buNone/>
            </a:pPr>
            <a:r>
              <a:rPr lang="ru-RU" sz="2400" b="1" dirty="0" smtClean="0"/>
              <a:t>Задача ребят: </a:t>
            </a:r>
            <a:r>
              <a:rPr lang="ru-RU" sz="2400" dirty="0" smtClean="0"/>
              <a:t>рассказать, когда огнь приносит пользу, а</a:t>
            </a:r>
          </a:p>
          <a:p>
            <a:pPr>
              <a:buNone/>
            </a:pPr>
            <a:r>
              <a:rPr lang="ru-RU" sz="2400" dirty="0" smtClean="0"/>
              <a:t>когда вред.</a:t>
            </a:r>
            <a:endParaRPr lang="ru-RU" sz="2400" dirty="0"/>
          </a:p>
          <a:p>
            <a:pPr>
              <a:buNone/>
            </a:pPr>
            <a:endParaRPr lang="ru-RU" sz="2000" dirty="0" smtClean="0"/>
          </a:p>
          <a:p>
            <a:pPr marL="457200" indent="-457200" algn="ctr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C:\Users\Алёнушка\Favorites\Downloads\ПБ\9d37aaf88575bc731410fceda3afa0dc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pic>
        <p:nvPicPr>
          <p:cNvPr id="33803" name="Picture 11" descr="C:\Users\Алёнушка\Favorites\Downloads\ПБ\9d37aaf88575bc731410fceda3afa0dc-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лёнушка\Favorites\Downloads\ПБ\9d37aaf88575bc731410fceda3afa0dc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7217" y="0"/>
            <a:ext cx="4849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лёнушка\Saved Games\Desktop\1647902763_1-kartinkin-net-p-kartinki-pozharnika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5675" y="2564904"/>
            <a:ext cx="2148325" cy="32849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6563072" cy="5286412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Дидактическая игра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/>
              <a:t>«Что нужно пожарному</a:t>
            </a:r>
            <a:r>
              <a:rPr lang="ru-RU" sz="2400" b="1" dirty="0" smtClean="0"/>
              <a:t>»</a:t>
            </a:r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r>
              <a:rPr lang="ru-RU" sz="2400" dirty="0"/>
              <a:t>формировать умение выделять и называть предметы необходимые </a:t>
            </a:r>
            <a:r>
              <a:rPr lang="ru-RU" sz="2400" dirty="0" smtClean="0"/>
              <a:t>пожарному для работы при пожаротушении</a:t>
            </a:r>
            <a:r>
              <a:rPr lang="ru-RU" sz="2400" dirty="0"/>
              <a:t>, </a:t>
            </a:r>
            <a:r>
              <a:rPr lang="ru-RU" sz="2400" dirty="0" smtClean="0"/>
              <a:t>и объяснить </a:t>
            </a:r>
            <a:r>
              <a:rPr lang="ru-RU" sz="2400" dirty="0"/>
              <a:t>свой </a:t>
            </a:r>
            <a:r>
              <a:rPr lang="ru-RU" sz="2400" dirty="0" smtClean="0"/>
              <a:t>выбор;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акрепить </a:t>
            </a:r>
            <a:r>
              <a:rPr lang="ru-RU" sz="2400" dirty="0"/>
              <a:t>знания об орудиях труда для борьбы с </a:t>
            </a:r>
            <a:r>
              <a:rPr lang="ru-RU" sz="2400" dirty="0" smtClean="0"/>
              <a:t>пожаром.</a:t>
            </a: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Правила </a:t>
            </a:r>
            <a:r>
              <a:rPr lang="ru-RU" sz="2400" b="1" dirty="0"/>
              <a:t>игры:</a:t>
            </a:r>
          </a:p>
          <a:p>
            <a:r>
              <a:rPr lang="ru-RU" sz="2400" dirty="0" smtClean="0"/>
              <a:t>Детям </a:t>
            </a:r>
            <a:r>
              <a:rPr lang="ru-RU" sz="2400" dirty="0"/>
              <a:t>предлагаются набор предметных картинок с изображением одежды, относящейся к профессии пожарного, и предметы, которые нужны в работе пожарному.</a:t>
            </a:r>
          </a:p>
          <a:p>
            <a:r>
              <a:rPr lang="ru-RU" sz="2400" dirty="0" smtClean="0"/>
              <a:t>Дети по очереди должны выбрать определенную картинку и объяснить</a:t>
            </a:r>
            <a:r>
              <a:rPr lang="ru-RU" sz="2400" dirty="0"/>
              <a:t>, для чего нужен этот предмет </a:t>
            </a:r>
            <a:r>
              <a:rPr lang="ru-RU" sz="2400" dirty="0" smtClean="0"/>
              <a:t>пожарному.</a:t>
            </a:r>
            <a:endParaRPr lang="ru-RU" sz="2400" dirty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000" dirty="0" smtClean="0"/>
          </a:p>
          <a:p>
            <a:pPr marL="457200" indent="-457200" algn="ctr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15370" cy="78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Содержание задания № 6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536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Только целенаправленная работа по обучению, воспитанию и привитию навыков культуры поведения безопасности с огнем является наилучшим способом снижения количества пожаров и уменьшения их последствий. </a:t>
            </a:r>
          </a:p>
          <a:p>
            <a:pPr algn="just"/>
            <a:r>
              <a:rPr lang="ru-RU" sz="2200" dirty="0" smtClean="0"/>
              <a:t>Чем раньше ребенок запомнит основные принципы самозащиты и осознает ответственность за свои действия, тем эффективнее будут результаты. </a:t>
            </a:r>
          </a:p>
          <a:p>
            <a:pPr algn="just"/>
            <a:r>
              <a:rPr lang="ru-RU" sz="2200" dirty="0" smtClean="0"/>
              <a:t>Научив своего ребенка элементарным правилам поведения, Вы обезопасите его от непредвиденных ситуаций!</a:t>
            </a:r>
            <a:endParaRPr lang="ru-RU" sz="2200" dirty="0"/>
          </a:p>
        </p:txBody>
      </p:sp>
      <p:pic>
        <p:nvPicPr>
          <p:cNvPr id="16387" name="Picture 3" descr="C:\Users\Алёнушка\Saved Games\Desktop\pozhar_bez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69578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лёнушка\Saved Games\Desktop\chto-nujno-pojarnomu-e16349238918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Содержание задания № 7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19256" cy="5286412"/>
          </a:xfrm>
        </p:spPr>
        <p:txBody>
          <a:bodyPr>
            <a:normAutofit lnSpcReduction="10000"/>
          </a:bodyPr>
          <a:lstStyle/>
          <a:p>
            <a:pPr marL="457200" indent="-457200" algn="ctr">
              <a:buNone/>
            </a:pPr>
            <a:r>
              <a:rPr lang="ru-RU" sz="2400" b="1" dirty="0" smtClean="0"/>
              <a:t>Дидактическая игра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/>
              <a:t>«Что </a:t>
            </a:r>
            <a:r>
              <a:rPr lang="ru-RU" sz="2400" b="1" dirty="0" smtClean="0"/>
              <a:t>перепутал художник?!»</a:t>
            </a:r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Цель </a:t>
            </a:r>
            <a:r>
              <a:rPr lang="ru-RU" sz="2400" b="1" dirty="0"/>
              <a:t>игры: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Развивать</a:t>
            </a:r>
            <a:r>
              <a:rPr lang="ru-RU" sz="2400" dirty="0"/>
              <a:t> у детей внимание, логическое мышление, связную речь, творческие способности, воображение, сообразительность, </a:t>
            </a:r>
            <a:r>
              <a:rPr lang="ru-RU" sz="2400" dirty="0" smtClean="0"/>
              <a:t> чувство юмора,</a:t>
            </a:r>
          </a:p>
          <a:p>
            <a:pPr algn="ctr">
              <a:buNone/>
            </a:pPr>
            <a:r>
              <a:rPr lang="ru-RU" sz="2400" dirty="0" smtClean="0"/>
              <a:t>обогащать</a:t>
            </a:r>
            <a:r>
              <a:rPr lang="ru-RU" sz="2400" dirty="0"/>
              <a:t> </a:t>
            </a:r>
            <a:r>
              <a:rPr lang="ru-RU" sz="2400" dirty="0" smtClean="0"/>
              <a:t>и </a:t>
            </a:r>
            <a:r>
              <a:rPr lang="ru-RU" sz="2400" dirty="0"/>
              <a:t>закреплять словарь </a:t>
            </a:r>
            <a:r>
              <a:rPr lang="ru-RU" sz="2400" dirty="0" smtClean="0"/>
              <a:t>детей</a:t>
            </a:r>
            <a:r>
              <a:rPr lang="ru-RU" sz="2400" dirty="0"/>
              <a:t>.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Правила </a:t>
            </a:r>
            <a:r>
              <a:rPr lang="ru-RU" sz="2400" b="1" dirty="0"/>
              <a:t>игры:</a:t>
            </a:r>
          </a:p>
          <a:p>
            <a:r>
              <a:rPr lang="ru-RU" sz="2400" dirty="0"/>
              <a:t>Взрослый говорит ребенку: «Я покажу тебе картинку , а ты посмотри на нее внимательно и найди то, чего не бывает на самом деле».</a:t>
            </a:r>
          </a:p>
          <a:p>
            <a:r>
              <a:rPr lang="ru-RU" sz="2400" dirty="0"/>
              <a:t>Ребенок находит несуществующее на картинке и рассказывает что </a:t>
            </a:r>
            <a:r>
              <a:rPr lang="ru-RU" sz="2400" dirty="0" smtClean="0"/>
              <a:t>увидел и что не так.</a:t>
            </a:r>
            <a:endParaRPr lang="ru-RU" sz="2400" dirty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000" dirty="0" smtClean="0"/>
          </a:p>
          <a:p>
            <a:pPr marL="457200" indent="-457200" algn="ctr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5899801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47"/>
            <a:ext cx="2555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лисички</a:t>
            </a:r>
            <a:br>
              <a:rPr lang="ru-RU" dirty="0"/>
            </a:br>
            <a:r>
              <a:rPr lang="ru-RU" dirty="0"/>
              <a:t>Взяли спички,</a:t>
            </a:r>
            <a:br>
              <a:rPr lang="ru-RU" dirty="0"/>
            </a:br>
            <a:r>
              <a:rPr lang="ru-RU" dirty="0"/>
              <a:t>К морю синему пошли,</a:t>
            </a:r>
            <a:br>
              <a:rPr lang="ru-RU" dirty="0"/>
            </a:br>
            <a:r>
              <a:rPr lang="ru-RU" dirty="0"/>
              <a:t>Море синее зажгли.</a:t>
            </a:r>
          </a:p>
          <a:p>
            <a:r>
              <a:rPr lang="ru-RU" dirty="0"/>
              <a:t>Море пламенем горит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204864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Долго, долго крокодил</a:t>
            </a:r>
            <a:br>
              <a:rPr lang="ru-RU" dirty="0" smtClean="0"/>
            </a:br>
            <a:r>
              <a:rPr lang="ru-RU" dirty="0" smtClean="0"/>
              <a:t>Море синее тушил</a:t>
            </a:r>
            <a:br>
              <a:rPr lang="ru-RU" dirty="0" smtClean="0"/>
            </a:br>
            <a:r>
              <a:rPr lang="ru-RU" dirty="0" smtClean="0"/>
              <a:t>Пирогами, и блинами,</a:t>
            </a:r>
            <a:br>
              <a:rPr lang="ru-RU" dirty="0" smtClean="0"/>
            </a:br>
            <a:r>
              <a:rPr lang="ru-RU" dirty="0" smtClean="0"/>
              <a:t>И сушёными грибами.</a:t>
            </a:r>
          </a:p>
          <a:p>
            <a:r>
              <a:rPr lang="ru-RU" dirty="0" smtClean="0"/>
              <a:t>Прибегали два курчонка,</a:t>
            </a:r>
            <a:br>
              <a:rPr lang="ru-RU" dirty="0" smtClean="0"/>
            </a:br>
            <a:r>
              <a:rPr lang="ru-RU" dirty="0" smtClean="0"/>
              <a:t>Поливали из бочонка.</a:t>
            </a:r>
          </a:p>
          <a:p>
            <a:r>
              <a:rPr lang="ru-RU" dirty="0" smtClean="0"/>
              <a:t>Приплывали два ерша,</a:t>
            </a:r>
            <a:br>
              <a:rPr lang="ru-RU" dirty="0" smtClean="0"/>
            </a:br>
            <a:r>
              <a:rPr lang="ru-RU" dirty="0" smtClean="0"/>
              <a:t>Поливали из ковша.</a:t>
            </a:r>
          </a:p>
          <a:p>
            <a:r>
              <a:rPr lang="ru-RU" dirty="0" smtClean="0"/>
              <a:t>Прибегали лягушата,</a:t>
            </a:r>
            <a:br>
              <a:rPr lang="ru-RU" dirty="0" smtClean="0"/>
            </a:br>
            <a:r>
              <a:rPr lang="ru-RU" dirty="0" smtClean="0"/>
              <a:t>Поливали из ушата.</a:t>
            </a:r>
          </a:p>
          <a:p>
            <a:r>
              <a:rPr lang="ru-RU" dirty="0" smtClean="0"/>
              <a:t>Тушат, тушат — не потушат,</a:t>
            </a:r>
            <a:br>
              <a:rPr lang="ru-RU" dirty="0" smtClean="0"/>
            </a:br>
            <a:r>
              <a:rPr lang="ru-RU" dirty="0" smtClean="0"/>
              <a:t>Заливают — не зальют.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565767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Тут бабочка прилетала,</a:t>
            </a:r>
            <a:br>
              <a:rPr lang="ru-RU" dirty="0" smtClean="0"/>
            </a:br>
            <a:r>
              <a:rPr lang="ru-RU" dirty="0" smtClean="0"/>
              <a:t>Крылышками помахала,</a:t>
            </a:r>
            <a:br>
              <a:rPr lang="ru-RU" dirty="0" smtClean="0"/>
            </a:br>
            <a:r>
              <a:rPr lang="ru-RU" dirty="0" smtClean="0"/>
              <a:t>Стало море потухать —</a:t>
            </a:r>
            <a:br>
              <a:rPr lang="ru-RU" dirty="0" smtClean="0"/>
            </a:br>
            <a:r>
              <a:rPr lang="ru-RU" dirty="0" smtClean="0"/>
              <a:t>И потухло.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26876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Выбежал из моря кит:</a:t>
            </a:r>
            <a:br>
              <a:rPr lang="ru-RU" dirty="0" smtClean="0"/>
            </a:br>
            <a:r>
              <a:rPr lang="ru-RU" dirty="0" smtClean="0"/>
              <a:t>«Эй, пожарные, бегите!</a:t>
            </a:r>
            <a:br>
              <a:rPr lang="ru-RU" dirty="0" smtClean="0"/>
            </a:br>
            <a:r>
              <a:rPr lang="ru-RU" dirty="0" smtClean="0"/>
              <a:t>Помогите, помогите!»</a:t>
            </a:r>
            <a:endParaRPr lang="ru-RU" dirty="0"/>
          </a:p>
        </p:txBody>
      </p:sp>
      <p:pic>
        <p:nvPicPr>
          <p:cNvPr id="39938" name="Picture 2" descr="https://kancelar53.ru/export/img/aedc9c58-fccb-11ea-8dd1-ac1f6bbcbf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20888"/>
            <a:ext cx="3096344" cy="4088142"/>
          </a:xfrm>
          <a:prstGeom prst="rect">
            <a:avLst/>
          </a:prstGeom>
          <a:noFill/>
        </p:spPr>
      </p:pic>
      <p:pic>
        <p:nvPicPr>
          <p:cNvPr id="39940" name="Picture 4" descr="https://img.razrisyika.ru/kart/141/561450-chukovskiy-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548680"/>
            <a:ext cx="2334253" cy="280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g.razrisyika.ru/kart/83/1200/329412-k-putanice-chukovskogo-dlya-2-klassa-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9168341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Корней Чуковский. Сказка «Путаница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Содержание задания № 8 </a:t>
            </a:r>
            <a:r>
              <a:rPr lang="ru-RU" b="1" dirty="0" smtClean="0">
                <a:solidFill>
                  <a:srgbClr val="7030A0"/>
                </a:solidFill>
              </a:rPr>
              <a:t>Аппликация «Пожарная машина»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Совершенствовать умение детей выкладывать и наклеивать детали аппликации;</a:t>
            </a:r>
          </a:p>
          <a:p>
            <a:r>
              <a:rPr lang="ru-RU" dirty="0" smtClean="0"/>
              <a:t> Формировать умение вырезать по контуру, по намеченной линии.</a:t>
            </a:r>
          </a:p>
          <a:p>
            <a:r>
              <a:rPr lang="ru-RU" dirty="0" smtClean="0"/>
              <a:t> Закрепить навык выполнения изображения на всей поверхности листа.</a:t>
            </a:r>
          </a:p>
          <a:p>
            <a:r>
              <a:rPr lang="ru-RU" dirty="0" smtClean="0"/>
              <a:t> Развивать эстетические чувства и творческую инициативу.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99801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лёнушка\Saved Games\Desktop\1697189941_papikpro-top-p-soberi-mashinu-applikatsiya-idei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rupress.ru/wp-content/uploads/2022/10/blobid16214111607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47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ЭЛЕКТРОННЫЕ ИНТЕРАКТИВНЫЕ ПОСОБИЯ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ДЛЯ ДЕТЕЙ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ПОЖАРНОЙ БЕЗОПАСНОСТИ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434" name="AutoShape 2" descr="http://berkut.yalobr.ru/wp-content/uploads/2022/09/iiqrtolzqygagpg7749akmfd7x1y_hepoyuejxf95r1bosoerjioxtim9zygk2rmmqo550ew239rmuifrwwuag3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Алёнушка\Favorites\Downloads\2024-03-23_01-35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12479"/>
            <a:ext cx="3210217" cy="4445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0" y="0"/>
          <a:ext cx="9144000" cy="6862321"/>
        </p:xfrm>
        <a:graphic>
          <a:graphicData uri="http://schemas.openxmlformats.org/presentationml/2006/ole">
            <p:oleObj spid="_x0000_s19458" name="Слайд" r:id="rId4" imgW="5038173" imgH="3777885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картинки о пб детские\mishke_lyubimomu_devochka_mila_pogladit_shtanishki_reshila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214290"/>
            <a:ext cx="4554907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500042"/>
            <a:ext cx="4090975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Мишке любимому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девочка Мила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Погладить штанишки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однажды решила.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Утюг незаметно от мамы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включила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потом про утюг 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позабыла!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Нагрелся утюг,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загорелись штанишки…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пожаре сгорели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игрушки и книжки.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ПОМНИТЕ, ДЕТИ: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Пожары бывают,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когда про включенный утюг забывают.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214290"/>
            <a:ext cx="4607267" cy="6429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02370" y="1571612"/>
            <a:ext cx="4341630" cy="346929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Скучно маму ждать с работы,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хочется компоту.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кухню Юленька вошла,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 кастрюлей газ зажгла.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Час прошёл–кипит кастрюля,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Испугалась наша Юля.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Мало сделалось воды,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Так недолго до беды…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Сам к плите не прикасайся,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1112</Words>
  <Application>Microsoft Office PowerPoint</Application>
  <PresentationFormat>Экран (4:3)</PresentationFormat>
  <Paragraphs>232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Найди лишний предмет</vt:lpstr>
      <vt:lpstr>Слайд 37</vt:lpstr>
      <vt:lpstr>Слайд 38</vt:lpstr>
      <vt:lpstr>Слайд 39</vt:lpstr>
      <vt:lpstr>Распредели в правильном порядке</vt:lpstr>
      <vt:lpstr>Слайд 41</vt:lpstr>
      <vt:lpstr>Вспомни и соедини</vt:lpstr>
      <vt:lpstr>Слайд 43</vt:lpstr>
      <vt:lpstr>Отгадай-КА</vt:lpstr>
      <vt:lpstr>Слайд 45</vt:lpstr>
      <vt:lpstr>Слайд 46</vt:lpstr>
      <vt:lpstr>Слайд 47</vt:lpstr>
      <vt:lpstr>Слайд 48</vt:lpstr>
      <vt:lpstr>Слайд 49</vt:lpstr>
      <vt:lpstr>Слайд 50</vt:lpstr>
      <vt:lpstr>Содержание задания № 7 </vt:lpstr>
      <vt:lpstr>Слайд 52</vt:lpstr>
      <vt:lpstr>Слайд 53</vt:lpstr>
      <vt:lpstr>Содержание задания № 8 Аппликация «Пожарная машина»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Алёнушка</cp:lastModifiedBy>
  <cp:revision>2</cp:revision>
  <dcterms:created xsi:type="dcterms:W3CDTF">2024-03-22T22:22:20Z</dcterms:created>
  <dcterms:modified xsi:type="dcterms:W3CDTF">2024-03-22T22:41:00Z</dcterms:modified>
</cp:coreProperties>
</file>