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56" r:id="rId6"/>
    <p:sldId id="263" r:id="rId7"/>
    <p:sldId id="262" r:id="rId8"/>
    <p:sldId id="264" r:id="rId9"/>
    <p:sldId id="266" r:id="rId10"/>
    <p:sldId id="265" r:id="rId11"/>
    <p:sldId id="268" r:id="rId12"/>
    <p:sldId id="267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66C2FE-BFF8-A892-8D9C-E5E43F0B5F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8AF3D6D-44FC-28AD-EA54-1A53312917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31E46D-53F8-48B9-ABA8-7D364C3A8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E72-A4AD-41E3-BD48-513A0645C46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9909AA-E4F9-834F-29E7-27A83629E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C76014-E28F-EF8C-4C8E-401BDD00D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A60-6C14-40A3-B52C-FEB277827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7689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F4B720-2024-5F87-C54A-D4BE709EDB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FAAF4E9-9ACB-0B8E-CA38-C168BDED3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9FE54-BCB4-ADE2-4008-F9443CC4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E72-A4AD-41E3-BD48-513A0645C46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109017-A70B-8BA7-924C-7159348C3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190CA6-33F1-06C9-BF75-BA451DC25A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A60-6C14-40A3-B52C-FEB277827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606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D330282-E78C-54A7-6A68-E9F15AA5140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8DF129C-3D1D-232D-872A-76CD5A8E65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7E8734-4011-703C-C834-1E3386FAB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E72-A4AD-41E3-BD48-513A0645C46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13444-47C7-417B-2838-3B705C944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A273F5-1BAD-1733-8037-DB28325F9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A60-6C14-40A3-B52C-FEB277827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029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DC233-9200-8F77-3DF5-C10B1B70D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A1A6E3-5533-D46C-F59D-EEFA7F119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04D84B-44B2-621E-CA8C-168BC72EA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E72-A4AD-41E3-BD48-513A0645C46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65F46E-5DAE-24CD-7237-EB87AB25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B4AC8-7C84-2EC2-A72F-01D4CF241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A60-6C14-40A3-B52C-FEB277827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849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08883F-18BC-C29D-8A4A-8FFF11BC9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86274A-8EDA-A86E-1621-6BE94EF5D6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DE2A0E-C662-5CF6-371D-D00B6B40F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E72-A4AD-41E3-BD48-513A0645C46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214D3-65D5-C91D-88CD-5427A9BA0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FAE0F-D166-5128-4B1D-90E2446F8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A60-6C14-40A3-B52C-FEB277827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47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F8D09-F42D-5F29-68EF-30B66541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B0D885-8B63-4AFA-D9E2-6E284C1A32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8E69EA4-4EE9-D04E-1116-8D299E524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597C62B-9346-93EA-D45C-128EEF298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E72-A4AD-41E3-BD48-513A0645C46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DCB2E0-8963-D307-80F7-00E74AD265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B6CE3EE-26EB-0EA1-80C0-4D21F9E69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A60-6C14-40A3-B52C-FEB277827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859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28ECB1-D3AC-C2E5-B0F5-6B9D2B1BF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B23E1C-B32F-C848-385D-82B98D2A1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062005-13B9-2F7A-C083-8CB3B9A916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FF39D72-C287-9EFB-F7AB-47447A0F9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77834E0-90C5-3DDA-6629-53B68BD42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559850-0E4D-467B-5786-C16C92533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E72-A4AD-41E3-BD48-513A0645C46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CB8DA02-7F87-2745-A5FE-EEE200E2B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B84A52-4249-AA54-BC6A-9958944DA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A60-6C14-40A3-B52C-FEB277827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86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63A773-B2B7-307B-32E0-1FE4DEE0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F82A7FB-BDC4-74E1-29C5-F01D2ADDF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E72-A4AD-41E3-BD48-513A0645C46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87F48D8-DA2A-A479-C888-1748AAC38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8A017F9-9F46-6AB1-F667-095A1C273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A60-6C14-40A3-B52C-FEB277827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448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EC9EEC0-5F83-5E1A-59B4-9533D972C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E72-A4AD-41E3-BD48-513A0645C46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9558E76-7890-7844-CAB5-FDFB39803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AA93232-E6A8-CFAC-552E-2D84FE67B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A60-6C14-40A3-B52C-FEB277827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044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05EE3-EBEF-3FFE-3F09-779BAB0E7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0C1C78-356D-60CE-A1F4-88CA14D8B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5FF0B9-CA24-7A2F-16F7-AD877E8B66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7EBD00F-618D-4DB4-0227-899A27A40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E72-A4AD-41E3-BD48-513A0645C46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49D9200-813B-F7D7-4BBD-ABB997244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37E1854-66AC-6686-11DB-F308F1A3E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A60-6C14-40A3-B52C-FEB277827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62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53716D-1CAC-CF92-3404-F07159570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9803BD6-7F16-EAF3-1B71-4263843547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4655A9-600D-AFCA-AD65-1F3C6CC3C5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58E5AC5-A570-1986-EEE9-33DC38048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0BE72-A4AD-41E3-BD48-513A0645C46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29759-3A2E-53FE-D63D-2E34026A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DD5AFF-FB62-11E6-8E6E-ABE41210E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98A60-6C14-40A3-B52C-FEB277827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57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D25018-6741-8B8F-86D2-D2A9547AF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7DADB2-5624-FB15-E8E3-C0CBFF0EDB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46DFF9-56B4-3AE4-D0E6-9EC917582E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70BE72-A4AD-41E3-BD48-513A0645C463}" type="datetimeFigureOut">
              <a:rPr lang="ru-RU" smtClean="0"/>
              <a:t>12.01.2024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0ABE3C-2F50-07F5-F743-A3099BE220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6A44F0-F71E-020B-4E0F-6E67F9FDF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98A60-6C14-40A3-B52C-FEB2778273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3842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f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fif"/><Relationship Id="rId2" Type="http://schemas.openxmlformats.org/officeDocument/2006/relationships/image" Target="../media/image13.jf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fif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f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33F2326-AF82-94B9-3DAA-F5170ABE92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95" y="1"/>
            <a:ext cx="12224395" cy="68537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EE4FAE-C366-BF26-6F3A-EC5399F38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chemeClr val="accent2"/>
                </a:solidFill>
              </a:rPr>
              <a:t>Памятники на «Дороге жизни»: от и до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B5D7C7-77FC-2663-ECDC-EE425208450E}"/>
              </a:ext>
            </a:extLst>
          </p:cNvPr>
          <p:cNvSpPr txBox="1"/>
          <p:nvPr/>
        </p:nvSpPr>
        <p:spPr>
          <a:xfrm>
            <a:off x="9341708" y="6211330"/>
            <a:ext cx="2012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Петрунина Д. Ю.</a:t>
            </a:r>
          </a:p>
        </p:txBody>
      </p:sp>
    </p:spTree>
    <p:extLst>
      <p:ext uri="{BB962C8B-B14F-4D97-AF65-F5344CB8AC3E}">
        <p14:creationId xmlns:p14="http://schemas.microsoft.com/office/powerpoint/2010/main" val="208652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2837DA-5A5F-86E9-3DEA-6D2F0F7FD0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81" y="0"/>
            <a:ext cx="5840627" cy="245091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D214FDC-218B-234A-FEB6-1CDBF60EDD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12"/>
          <a:stretch/>
        </p:blipFill>
        <p:spPr>
          <a:xfrm>
            <a:off x="6351373" y="0"/>
            <a:ext cx="5585254" cy="24509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6158FF-2E18-4402-7EBD-A0A054627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3200"/>
            <a:ext cx="4399005" cy="416850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90DD9D3-30B1-5A93-3870-B0C4B146F293}"/>
              </a:ext>
            </a:extLst>
          </p:cNvPr>
          <p:cNvSpPr txBox="1"/>
          <p:nvPr/>
        </p:nvSpPr>
        <p:spPr>
          <a:xfrm>
            <a:off x="4654378" y="3059668"/>
            <a:ext cx="728224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На 12-м километре следующий мемориал — специально сохраненный участок военной Дороги жизни, которая выглядит как ответвление от шоссе. </a:t>
            </a:r>
            <a:r>
              <a:rPr lang="ru-RU" b="0" i="0" dirty="0">
                <a:effectLst/>
                <a:latin typeface="-apple-system"/>
              </a:rPr>
              <a:t>1 200 000 ленинградцев эвакуировано по Дороге жизни; 1 500 000 тонн грузов — доставлено в Ленинград. Д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орога представляет собой гравийку, укрепленную булыжником. Сами понимаете, такая дорога не просто малоприятна для движения, но и изнашивает транспорт.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49578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50433D2-26E4-0434-A848-B4CB002913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9"/>
          <a:stretch/>
        </p:blipFill>
        <p:spPr>
          <a:xfrm>
            <a:off x="321275" y="45308"/>
            <a:ext cx="5308526" cy="41518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579438B-C724-42D5-A6AB-37C9FB3BB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6" t="7319" r="15881" b="11517"/>
          <a:stretch/>
        </p:blipFill>
        <p:spPr>
          <a:xfrm>
            <a:off x="6301945" y="90616"/>
            <a:ext cx="5568780" cy="40612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E151CFC-A8C5-E6A0-AAD7-B840ADBCB7CD}"/>
              </a:ext>
            </a:extLst>
          </p:cNvPr>
          <p:cNvSpPr txBox="1"/>
          <p:nvPr/>
        </p:nvSpPr>
        <p:spPr>
          <a:xfrm>
            <a:off x="321275" y="4670854"/>
            <a:ext cx="11549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На 17м километре мемориал «Катюша». О самой «Катюше» — советской ракетной установке, ставшей одним из символов победы, говорить можно много, но сейчас о месте расположения мемориала . Он находится недалеко от деревни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Корнево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, где стояли зенитные части советской армии, которые «Катюшами» прикрывали Дорогу жизни, грузовики и поезда от налетов вражеской авиации.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955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2A01C3-6D21-67DB-8CBC-C9D7B96F9A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1806" y="236966"/>
            <a:ext cx="5469898" cy="41270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BA79BDB-F61B-50D5-FCCD-B5C44D2D9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95" y="236967"/>
            <a:ext cx="6088687" cy="4127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0FFB446-CE47-401C-145E-1013AC28C8C2}"/>
              </a:ext>
            </a:extLst>
          </p:cNvPr>
          <p:cNvSpPr txBox="1"/>
          <p:nvPr/>
        </p:nvSpPr>
        <p:spPr>
          <a:xfrm>
            <a:off x="255373" y="4917989"/>
            <a:ext cx="11636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Следующий мемориал — на 31-м километре. Братское захоронение. Оно расположено сразу за деревней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Ириновка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, в небольшой низине. Вдоль дороги протянулась стела из красного кирпича, на которой на табличках увековечены имена. Здесь захоронены и воины советской армии, защищавшие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окупированный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город, и простые ленинградцы. Всего около 500 фамилий. Но особо выделяются несколько стел, увековечивающих память военных медиков и ленинградцев, погибших при эвакуации.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057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098BD6-2817-173B-E361-645E38A8A6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60"/>
          <a:stretch/>
        </p:blipFill>
        <p:spPr>
          <a:xfrm>
            <a:off x="952500" y="123568"/>
            <a:ext cx="10287000" cy="309742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57732B-5964-430C-1D6C-01F47503D49A}"/>
              </a:ext>
            </a:extLst>
          </p:cNvPr>
          <p:cNvSpPr txBox="1"/>
          <p:nvPr/>
        </p:nvSpPr>
        <p:spPr>
          <a:xfrm>
            <a:off x="329514" y="3441680"/>
            <a:ext cx="114011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Наконец, мы добрались до 40-го километра Дороги Жизни. Здесь расположен самый известный памятник, символ всего мемориального пути — «Разорванное кольцо». Огромная конструкция высотой 7 метров и весом более 30 тонн представляет собой две арки, разомкнутые по середине. Арки - это блокада, разрыв между ними - это и есть символ, теперь уже вечной, Дороги жизни. </a:t>
            </a:r>
            <a:r>
              <a:rPr lang="ru-RU" b="0" i="0" dirty="0">
                <a:effectLst/>
                <a:latin typeface="-apple-system"/>
              </a:rPr>
              <a:t>Памятник «Разорванное кольцо» расположен на берегу Ладоги, примерно в том месте, где машины выходили на лед. Говорим "примерно", потому что на самом деле этих выходов было несколько, как и "дорог жизни". Лесные дороги, на которые "расходилась" основная дорога, подходили к берегу в разных местах, чтобы обеспечить безопасность прохода. 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«Разорванное кольцо» расположилось рядом с деревней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Коккорево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, которая сыграла свою очень важную роль в истории Дороги Жизни. 17 ноября 1941 из деревни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Коккорево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вышла на лед первая группа солдат для проверки толщины льда и принятия решения о строительстве трассы. Здесь же и разместился командный пункт по организации ледовой дороги, а затем и штаб Военно-автомобильной дороги №101. Спуск к воде в этом районе стал называться Вагановским спуском, неподалеку располагалась железнодорожная станция "Ваганово".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6214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AE7CBC0-05E0-B8C9-1CA3-9FE3DFECE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20" y="140430"/>
            <a:ext cx="5300569" cy="357483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9E7C1A-08AC-852A-B948-FE3832150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956" y="455528"/>
            <a:ext cx="5300569" cy="32597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8179FA-7EAD-F4E4-C013-224DBCBD79D2}"/>
              </a:ext>
            </a:extLst>
          </p:cNvPr>
          <p:cNvSpPr txBox="1"/>
          <p:nvPr/>
        </p:nvSpPr>
        <p:spPr>
          <a:xfrm>
            <a:off x="227021" y="4272677"/>
            <a:ext cx="1127750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На плитах под арками автомобильный след, с двух сторон стоят два больших железобетонных шара, символизирующих прожектора, также в композицию входит зенитное орудие и памятная стела со стихами Бронислава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Кежуна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:</a:t>
            </a:r>
          </a:p>
          <a:p>
            <a:pPr algn="l"/>
            <a:r>
              <a:rPr lang="ru-RU" b="0" i="1" dirty="0">
                <a:solidFill>
                  <a:srgbClr val="000000"/>
                </a:solidFill>
                <a:effectLst/>
                <a:latin typeface="-apple-system"/>
              </a:rPr>
              <a:t>Потомок, знай: в суровые года,</a:t>
            </a:r>
            <a:b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0" i="1" dirty="0">
                <a:solidFill>
                  <a:srgbClr val="000000"/>
                </a:solidFill>
                <a:effectLst/>
                <a:latin typeface="-apple-system"/>
              </a:rPr>
              <a:t>Верны народу, долгу и Отчизне,</a:t>
            </a:r>
            <a:b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0" i="1" dirty="0">
                <a:solidFill>
                  <a:srgbClr val="000000"/>
                </a:solidFill>
                <a:effectLst/>
                <a:latin typeface="-apple-system"/>
              </a:rPr>
              <a:t>Через торосы ладожского льда</a:t>
            </a:r>
            <a:b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0" i="1" dirty="0">
                <a:solidFill>
                  <a:srgbClr val="000000"/>
                </a:solidFill>
                <a:effectLst/>
                <a:latin typeface="-apple-system"/>
              </a:rPr>
              <a:t>Отсюда мы вели дорогу Жизни,</a:t>
            </a:r>
            <a:b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0" i="1" dirty="0">
                <a:solidFill>
                  <a:srgbClr val="000000"/>
                </a:solidFill>
                <a:effectLst/>
                <a:latin typeface="-apple-system"/>
              </a:rPr>
              <a:t>Чтоб жизнь не умирала никогда.</a:t>
            </a:r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6670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66F57D4-0B4C-02B8-AAE7-73253966B4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01" y="237223"/>
            <a:ext cx="6883100" cy="64683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188EE9-3AFA-C2E0-36A3-36A6D76A9754}"/>
              </a:ext>
            </a:extLst>
          </p:cNvPr>
          <p:cNvSpPr txBox="1"/>
          <p:nvPr/>
        </p:nvSpPr>
        <p:spPr>
          <a:xfrm>
            <a:off x="7339914" y="378941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В посёлке «Ладожское озеро» есть железнодорожная станция с одноименным названием. Эта станция сыграла свою немаловажную роль в Дороге жизни, как, впрочем, и вся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Ириновская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железная дорога. Сейчас у станции установлен памятник-паровоз и мемориальная доска военным железнодорожникам. Здесь же установлен последний из мемориальных километровых столбов — 47-й.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20625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DB2752-9EE4-CBA1-2A1B-97B56999C1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043351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5BBB1F1-8CDA-B1DE-89A6-9D70F429071C}"/>
              </a:ext>
            </a:extLst>
          </p:cNvPr>
          <p:cNvSpPr txBox="1"/>
          <p:nvPr/>
        </p:nvSpPr>
        <p:spPr>
          <a:xfrm>
            <a:off x="7422292" y="370703"/>
            <a:ext cx="43825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с противоположной стороны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воказала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установлен памятник кораблям Дороги Жизни. Представляет он собой, судя по всему, искореженную взрывом часть корабля и установлен в память о подвигах моряков Балтийского флота и кораблей, своим трудом спасших Ленинград. Надпись на табличке гласит: «Сталь можно согнуть, человеческую волю никогда».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Пожалуй, эта фраза как нельзя лучше походит для окончания нашего маршрута, который был посвящен памятникам вдоль мемориального пути Дороги жизни на левом берегу Ладожского озера.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58485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9F0DEB-D05D-5E7E-1110-EA1C49CDFB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0"/>
            <a:ext cx="12191999" cy="6847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03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0094906-1554-AB02-1562-B36E493573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5160" y="706395"/>
            <a:ext cx="3926840" cy="609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5F34A1-045F-C08D-00A0-152E9B5831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6325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3D2035-3654-D51D-9621-CADBB7580C3A}"/>
              </a:ext>
            </a:extLst>
          </p:cNvPr>
          <p:cNvSpPr txBox="1"/>
          <p:nvPr/>
        </p:nvSpPr>
        <p:spPr>
          <a:xfrm>
            <a:off x="3830595" y="626076"/>
            <a:ext cx="40859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>
                <a:solidFill>
                  <a:srgbClr val="000000"/>
                </a:solidFill>
                <a:effectLst/>
                <a:latin typeface="-apple-system"/>
              </a:rPr>
              <a:t>На всем протяжении мемориального пути расположены памятные километровые столбы,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465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D84E349-57FE-B9C5-BC67-C81A5FC2AE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76866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AF70AE-4943-637B-A3C4-4F530FF03AAF}"/>
              </a:ext>
            </a:extLst>
          </p:cNvPr>
          <p:cNvSpPr txBox="1"/>
          <p:nvPr/>
        </p:nvSpPr>
        <p:spPr>
          <a:xfrm>
            <a:off x="8138984" y="477795"/>
            <a:ext cx="39579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Памятник «Регулировщица» на 1-ом км Дороги Жизни. Регулировщица имеет реальный прототип.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На всем пути следования полуторок стояли регулировщицы - молодые девушки, благодаря которым машины безостановочно шли в правильном направлении.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87F123-8B29-4624-20FE-DA062A5F8FF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27"/>
          <a:stretch/>
        </p:blipFill>
        <p:spPr>
          <a:xfrm>
            <a:off x="7978003" y="3146167"/>
            <a:ext cx="3759314" cy="295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165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E5A8A58-473B-BED3-81C1-4F2E8844F0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7669427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BE8907-5712-3A65-DEB6-90CD23097850}"/>
              </a:ext>
            </a:extLst>
          </p:cNvPr>
          <p:cNvSpPr txBox="1"/>
          <p:nvPr/>
        </p:nvSpPr>
        <p:spPr>
          <a:xfrm>
            <a:off x="7916562" y="288324"/>
            <a:ext cx="4037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Следующий, на 3-м километре пути — один из самых известных и пронзительных памятников - «Цветок жизни». Установлен "Цветок жизни" 28 октября 1968 года в память о погибших детях осажденного города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342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6996E7C-8A76-3C38-55F6-D11A60E73A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64627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7199BE2-9DE2-76C0-93A8-CC7A93AB0C71}"/>
              </a:ext>
            </a:extLst>
          </p:cNvPr>
          <p:cNvSpPr txBox="1"/>
          <p:nvPr/>
        </p:nvSpPr>
        <p:spPr>
          <a:xfrm>
            <a:off x="7529384" y="411892"/>
            <a:ext cx="45591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На самом деле это целый мемориальный комплекс, в который входит цветок высотой около 15 метров, роща из 900 берез, Аллея Дружбы и курган с текстом из блокадного дневника Тани Савичевой.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111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CBCAF9-9A76-9089-A4F2-672737FF3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AD7D47-7000-8036-36FD-DE06B97B7FEB}"/>
              </a:ext>
            </a:extLst>
          </p:cNvPr>
          <p:cNvSpPr txBox="1"/>
          <p:nvPr/>
        </p:nvSpPr>
        <p:spPr>
          <a:xfrm>
            <a:off x="7817709" y="354227"/>
            <a:ext cx="42708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На больших гранитных стелах высечены слова из дневника школьницы Тани Савичевой, которая скрупулезно (и от этого еще страшнее) отмечала смерть всех членов свой немаленькой семьи. И да, история эта с несчастливым концом — сама Таня погибла уже в эвакуации. Пожалуй, именно этот мемориал самый страшный из всех на Дороге жизни. Потому что все остальные — они про героизм, про стремление жить, а этот — про черную безнадежность…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410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D90806-82C8-BBB3-03BF-FA3010CDC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8667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5D48EF-5AC1-E59C-65AF-4A39352D8D22}"/>
              </a:ext>
            </a:extLst>
          </p:cNvPr>
          <p:cNvSpPr txBox="1"/>
          <p:nvPr/>
        </p:nvSpPr>
        <p:spPr>
          <a:xfrm>
            <a:off x="7834184" y="238897"/>
            <a:ext cx="40283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Следующий на нашем пути — памятник «Балтийские крылья», расположенный на 6-м км Дороги жизни и посвященный морским летчикам. Дело в том, что неподалеку располагался военный аэродром «Приютино», с которого перевозили боеприпасы на аэродромом на Гражданке, откуда вылетали самолеты, защищавшие Ленинградское небо. Памятный знак представляет собой вкопанный в землю хвост самолета с эмблемой по середине.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На плите, расположенной рядом, надпись:</a:t>
            </a:r>
          </a:p>
          <a:p>
            <a:pPr algn="l"/>
            <a:r>
              <a:rPr lang="ru-RU" b="0" i="1" dirty="0">
                <a:solidFill>
                  <a:srgbClr val="000000"/>
                </a:solidFill>
                <a:effectLst/>
                <a:latin typeface="-apple-system"/>
              </a:rPr>
              <a:t>"Здесь, на этом поле в 1941 — 1943 годах был аэродром авиации Балтийского флота. Морские летчики в героической битве с врагом защищали город Ленина и Дорог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у жизни".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7518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3DB5A46-E49A-5B3D-391E-270A3C6361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7504671" cy="68456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B0E601-4387-EE2C-1B2A-4FCF6CF28F61}"/>
              </a:ext>
            </a:extLst>
          </p:cNvPr>
          <p:cNvSpPr txBox="1"/>
          <p:nvPr/>
        </p:nvSpPr>
        <p:spPr>
          <a:xfrm>
            <a:off x="7661189" y="222422"/>
            <a:ext cx="4267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на 10-м км пути видимый издалека мемориал «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-apple-system"/>
              </a:rPr>
              <a:t>Румболовская</a:t>
            </a:r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 гора", расположенный на пересечении Дороги Жизни и Колтушского шоссе. Кстати, этот участок дороги полностью совпадает с той, что проходила здесь в годы войны. Высокая зеленая форма дубового листа повторяется четыре раза и символизирует силу, также четыре стоящих друг за другом лавровых листка символизируют славу. Маленький черный желудь перед большими зелеными листьями является символом новой зарождающейся жизни.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Рядом на плите выбиты строчки Ольги Берггольц:</a:t>
            </a:r>
          </a:p>
          <a:p>
            <a:pPr algn="l"/>
            <a:r>
              <a:rPr lang="ru-RU" b="0" i="1" dirty="0">
                <a:solidFill>
                  <a:srgbClr val="000000"/>
                </a:solidFill>
                <a:effectLst/>
                <a:latin typeface="-apple-system"/>
              </a:rPr>
              <a:t>Дорогой жизни шёл к нам хлеб,</a:t>
            </a:r>
            <a:b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0" i="1" dirty="0">
                <a:solidFill>
                  <a:srgbClr val="000000"/>
                </a:solidFill>
                <a:effectLst/>
                <a:latin typeface="-apple-system"/>
              </a:rPr>
              <a:t>дорогой дружбы многих к многим.</a:t>
            </a:r>
            <a:b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0" i="1" dirty="0">
                <a:solidFill>
                  <a:srgbClr val="000000"/>
                </a:solidFill>
                <a:effectLst/>
                <a:latin typeface="-apple-system"/>
              </a:rPr>
              <a:t>Ещё не знают на земле</a:t>
            </a:r>
            <a:b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</a:br>
            <a:r>
              <a:rPr lang="ru-RU" b="0" i="1" dirty="0">
                <a:solidFill>
                  <a:srgbClr val="000000"/>
                </a:solidFill>
                <a:effectLst/>
                <a:latin typeface="-apple-system"/>
              </a:rPr>
              <a:t>страшней и радостней дороги.</a:t>
            </a:r>
            <a:endParaRPr lang="ru-RU" b="0" i="0" dirty="0">
              <a:solidFill>
                <a:srgbClr val="000000"/>
              </a:solidFill>
              <a:effectLst/>
              <a:latin typeface="-apple-system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152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8DF36C-9AE5-81C1-B8B4-00EDD414E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9438" cy="39459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E0439E4-0D3C-56C8-4044-D4878DD9661A}"/>
              </a:ext>
            </a:extLst>
          </p:cNvPr>
          <p:cNvSpPr txBox="1"/>
          <p:nvPr/>
        </p:nvSpPr>
        <p:spPr>
          <a:xfrm>
            <a:off x="6392563" y="288324"/>
            <a:ext cx="5618206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Памятник автомобилю, ставшему одним из символов Дороги жизни.</a:t>
            </a:r>
          </a:p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-apple-system"/>
              </a:rPr>
              <a:t>Удивительно, но это действительно памятник автомобилю. Это точная копия грузовика ГАЗ-АА, в блокадные годы перевозившая сотни тонн грузов по ледовой Дороге жизни в Ленинград. Его грузоподъемность полторы тонны, отсюда и название. Хотя в годы войны его использовали почти всегда с двухкратным перегрузом. Ведь это означало больше перевезенных продуктов для голодающего города. Но это и памятник военных шоферам, многие из которых были вчерашними школьниками. Они работали сутками, прикрепляя под потолком кабины чайник с гайками, которые издавали при тряске шум и хоть немного не давали уснуть от усталости. Машины шли караваном по деревянному настилу, проложенному прямо по льду Ладожского озера под обстрелами противника. От этих обстрелов лед трескался и машины уходили под воду. Такое же случалось и весной, когда по последнему льду торопились сделать как можно больше рейсов и машины шли по колеса в воде.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0B83005-6C80-6730-6408-A806AF26826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44"/>
          <a:stretch/>
        </p:blipFill>
        <p:spPr>
          <a:xfrm>
            <a:off x="0" y="3945924"/>
            <a:ext cx="5799437" cy="2912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9391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4757</TotalTime>
  <Words>1192</Words>
  <Application>Microsoft Office PowerPoint</Application>
  <PresentationFormat>Широкоэкранный</PresentationFormat>
  <Paragraphs>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-apple-system</vt:lpstr>
      <vt:lpstr>Arial</vt:lpstr>
      <vt:lpstr>Calibri</vt:lpstr>
      <vt:lpstr>Calibri Light</vt:lpstr>
      <vt:lpstr>Тема Office</vt:lpstr>
      <vt:lpstr>Памятники на «Дороге жизни»: от и 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8</cp:revision>
  <dcterms:created xsi:type="dcterms:W3CDTF">2023-11-17T05:06:53Z</dcterms:created>
  <dcterms:modified xsi:type="dcterms:W3CDTF">2024-01-15T10:36:57Z</dcterms:modified>
</cp:coreProperties>
</file>