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>
        <p:scale>
          <a:sx n="75" d="100"/>
          <a:sy n="75" d="100"/>
        </p:scale>
        <p:origin x="67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6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8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5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8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9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96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5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3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E1D0-6AF0-4D23-9894-5E01096498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81B87-285C-46FC-9866-B44AB5E0C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4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47730"/>
            <a:ext cx="3707904" cy="2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98" y="4593778"/>
            <a:ext cx="2237992" cy="208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69" y="4818512"/>
            <a:ext cx="2154496" cy="1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843270"/>
            <a:ext cx="3384376" cy="28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53" y="827700"/>
            <a:ext cx="2492118" cy="231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54635"/>
            <a:ext cx="2237992" cy="31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99" y="3138731"/>
            <a:ext cx="2088951" cy="165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42258-5587-B932-C02B-C32C6FB8A939}"/>
              </a:ext>
            </a:extLst>
          </p:cNvPr>
          <p:cNvSpPr txBox="1"/>
          <p:nvPr/>
        </p:nvSpPr>
        <p:spPr>
          <a:xfrm>
            <a:off x="608497" y="139844"/>
            <a:ext cx="792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Дикие животные и их детёныши.</a:t>
            </a:r>
          </a:p>
        </p:txBody>
      </p:sp>
    </p:spTree>
    <p:extLst>
      <p:ext uri="{BB962C8B-B14F-4D97-AF65-F5344CB8AC3E}">
        <p14:creationId xmlns:p14="http://schemas.microsoft.com/office/powerpoint/2010/main" val="211310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9" y="2348880"/>
            <a:ext cx="3260158" cy="30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24555"/>
            <a:ext cx="2592288" cy="24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avatars.mds.yandex.net/get-pdb/872807/6d97bf3d-9bd9-4bdf-be77-fe097e4c863b/s1200?webp=false">
            <a:extLst>
              <a:ext uri="{FF2B5EF4-FFF2-40B4-BE49-F238E27FC236}">
                <a16:creationId xmlns:a16="http://schemas.microsoft.com/office/drawing/2014/main" id="{ECE8CFB0-BE7E-CE4C-A0B1-7D9E0F24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30" y="2348880"/>
            <a:ext cx="2592288" cy="24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15C73-F607-D99C-6DC5-0D16AC7CD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18" y="1426332"/>
            <a:ext cx="2597121" cy="2414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E7B17-B30A-5284-D7B8-AA76AD76375E}"/>
              </a:ext>
            </a:extLst>
          </p:cNvPr>
          <p:cNvSpPr txBox="1"/>
          <p:nvPr/>
        </p:nvSpPr>
        <p:spPr>
          <a:xfrm>
            <a:off x="1043608" y="13552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26426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736x/ad/78/8e/ad788e155c0339134cd4f109bc43da8c--fox-squirrel-squirre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6930" b="3474"/>
          <a:stretch/>
        </p:blipFill>
        <p:spPr bwMode="auto">
          <a:xfrm>
            <a:off x="268356" y="1844824"/>
            <a:ext cx="3542164" cy="33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50" y="1617356"/>
            <a:ext cx="2500359" cy="233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20" y="1617356"/>
            <a:ext cx="2341924" cy="218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9" y="4008718"/>
            <a:ext cx="2441558" cy="227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26" y="4082441"/>
            <a:ext cx="2283573" cy="213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21DD4-8F11-E33A-D418-BBA2E61423AE}"/>
              </a:ext>
            </a:extLst>
          </p:cNvPr>
          <p:cNvSpPr txBox="1"/>
          <p:nvPr/>
        </p:nvSpPr>
        <p:spPr>
          <a:xfrm>
            <a:off x="1043608" y="13552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69974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irzhivotnye.ru/wp-content/uploads/2018/08/Ezhik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778" r="2743" b="1923"/>
          <a:stretch/>
        </p:blipFill>
        <p:spPr bwMode="auto">
          <a:xfrm>
            <a:off x="0" y="2428657"/>
            <a:ext cx="3312368" cy="26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58784"/>
            <a:ext cx="2771800" cy="219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88102"/>
            <a:ext cx="2880320" cy="228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C4CBE146-8C08-47B2-7D72-C50C9562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56" y="1545301"/>
            <a:ext cx="2771800" cy="219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9F02B-4499-6A0E-C2D8-EA1A5EF9BCEE}"/>
              </a:ext>
            </a:extLst>
          </p:cNvPr>
          <p:cNvSpPr txBox="1"/>
          <p:nvPr/>
        </p:nvSpPr>
        <p:spPr>
          <a:xfrm>
            <a:off x="1043608" y="13552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410249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736x/57/0d/89/570d899607681d7e1fc41ba8f7b72f1d--gif-image-sea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" y="1628800"/>
            <a:ext cx="35052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52" y="4149080"/>
            <a:ext cx="2904728" cy="250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2905"/>
            <a:ext cx="26574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F1877937-916D-5703-6437-0BF34F0A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5" y="1283643"/>
            <a:ext cx="26574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21577-33CF-4C0C-38D8-4BB93E674D36}"/>
              </a:ext>
            </a:extLst>
          </p:cNvPr>
          <p:cNvSpPr txBox="1"/>
          <p:nvPr/>
        </p:nvSpPr>
        <p:spPr>
          <a:xfrm>
            <a:off x="1043608" y="13552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657303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td1.mycdn.me/image?id=861564473467&amp;t=20&amp;plc=WEB&amp;tkn=*LgI_X1eLlehVhLOV6HOPNXqv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3288" r="11983" b="1970"/>
          <a:stretch/>
        </p:blipFill>
        <p:spPr bwMode="auto">
          <a:xfrm>
            <a:off x="99536" y="2055280"/>
            <a:ext cx="2376264" cy="33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1765101" cy="246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76" y="1190324"/>
            <a:ext cx="17621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16" y="4189708"/>
            <a:ext cx="17621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218784"/>
            <a:ext cx="17621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51" y="2194718"/>
            <a:ext cx="17621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AE190-8896-698A-38AB-01005C3E6BC2}"/>
              </a:ext>
            </a:extLst>
          </p:cNvPr>
          <p:cNvSpPr txBox="1"/>
          <p:nvPr/>
        </p:nvSpPr>
        <p:spPr>
          <a:xfrm>
            <a:off x="1132582" y="18841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404724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eedyvillegoods.com/wp-content/uploads/2017/06/RG9645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3372149" cy="27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930664" cy="23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7347F36-F77F-9AB1-025C-309ADDB5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92" y="2090720"/>
            <a:ext cx="2930664" cy="23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9985AA5-D043-7404-BC21-2B1ECCB1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36" y="1637645"/>
            <a:ext cx="2930664" cy="23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77A24-708F-FF5C-7CDB-82323201A8A8}"/>
              </a:ext>
            </a:extLst>
          </p:cNvPr>
          <p:cNvSpPr txBox="1"/>
          <p:nvPr/>
        </p:nvSpPr>
        <p:spPr>
          <a:xfrm>
            <a:off x="1132582" y="18841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12912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" y="1098874"/>
            <a:ext cx="3016460" cy="280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077897" cy="290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https://mtdata.ru/u28/photo5CE0/20062340950-0/origin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13385" r="26080" b="7248"/>
          <a:stretch/>
        </p:blipFill>
        <p:spPr bwMode="auto">
          <a:xfrm>
            <a:off x="251520" y="4005064"/>
            <a:ext cx="25150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05594"/>
            <a:ext cx="3232484" cy="276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175E2-516E-23A0-8568-F3C435D1FD5B}"/>
              </a:ext>
            </a:extLst>
          </p:cNvPr>
          <p:cNvSpPr txBox="1"/>
          <p:nvPr/>
        </p:nvSpPr>
        <p:spPr>
          <a:xfrm>
            <a:off x="868755" y="173372"/>
            <a:ext cx="740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377814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hert-poberi.ru/wp-content/uploads/2016/proga/111/igor-30november1613064806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7" t="6754"/>
          <a:stretch/>
        </p:blipFill>
        <p:spPr bwMode="auto">
          <a:xfrm>
            <a:off x="807737" y="1334868"/>
            <a:ext cx="2084209" cy="24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qwizz.ru/wp-content/uploads/2018/12/%D0%B7%D0%B0%D1%8F%D1%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4786" r="12149" b="10236"/>
          <a:stretch/>
        </p:blipFill>
        <p:spPr bwMode="auto">
          <a:xfrm>
            <a:off x="483702" y="3933662"/>
            <a:ext cx="2592288" cy="25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68" y="3931434"/>
            <a:ext cx="2465630" cy="261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77" y="1100869"/>
            <a:ext cx="3413044" cy="275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3577F-1894-4833-339A-0A4EEF04EFA4}"/>
              </a:ext>
            </a:extLst>
          </p:cNvPr>
          <p:cNvSpPr txBox="1"/>
          <p:nvPr/>
        </p:nvSpPr>
        <p:spPr>
          <a:xfrm>
            <a:off x="693903" y="260648"/>
            <a:ext cx="740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298281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72616"/>
            <a:ext cx="2160240" cy="30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mirzhivotnye.ru/wp-content/uploads/2018/08/Ezhik-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778" r="2743" b="1923"/>
          <a:stretch/>
        </p:blipFill>
        <p:spPr bwMode="auto">
          <a:xfrm>
            <a:off x="5940628" y="4221088"/>
            <a:ext cx="2675831" cy="21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19" y="1196752"/>
            <a:ext cx="239315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7" y="1093653"/>
            <a:ext cx="3104793" cy="257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F3BBD-9AD7-2D8F-7345-548D83226A0A}"/>
              </a:ext>
            </a:extLst>
          </p:cNvPr>
          <p:cNvSpPr txBox="1"/>
          <p:nvPr/>
        </p:nvSpPr>
        <p:spPr>
          <a:xfrm>
            <a:off x="693903" y="260648"/>
            <a:ext cx="740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247181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gpicture.ru/wp-content/uploads/2011/11/22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0520" r="5141" b="7401"/>
          <a:stretch/>
        </p:blipFill>
        <p:spPr bwMode="auto">
          <a:xfrm>
            <a:off x="1187624" y="1052736"/>
            <a:ext cx="700372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903BE-D30D-3F25-12A2-7F66A1A105CF}"/>
              </a:ext>
            </a:extLst>
          </p:cNvPr>
          <p:cNvSpPr txBox="1"/>
          <p:nvPr/>
        </p:nvSpPr>
        <p:spPr>
          <a:xfrm>
            <a:off x="1007604" y="11663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324976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1.1zoom.ru/big3/285/405108-sepi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4171"/>
          <a:stretch/>
        </p:blipFill>
        <p:spPr bwMode="auto">
          <a:xfrm>
            <a:off x="755576" y="1052736"/>
            <a:ext cx="7632848" cy="54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4B15C2-04EC-F5F3-BE08-135B12EA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0"/>
            <a:ext cx="71329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allbox.ru/wallpapers/main/201532/a0e421c71e8ae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9" y="1268760"/>
            <a:ext cx="776738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B6A790-9DC7-6A4A-D395-328AE82BB091}"/>
              </a:ext>
            </a:extLst>
          </p:cNvPr>
          <p:cNvSpPr txBox="1"/>
          <p:nvPr/>
        </p:nvSpPr>
        <p:spPr>
          <a:xfrm>
            <a:off x="1007604" y="33265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179342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ace4pets.files.wordpress.com/2017/10/wolf-puppies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0" y="980728"/>
            <a:ext cx="82670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027E3-B25D-3041-C65A-987325E4B093}"/>
              </a:ext>
            </a:extLst>
          </p:cNvPr>
          <p:cNvSpPr txBox="1"/>
          <p:nvPr/>
        </p:nvSpPr>
        <p:spPr>
          <a:xfrm>
            <a:off x="1007604" y="11663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361341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016500/d2056e0e-17db-4af1-b0d7-d672f2421e4a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 b="9300"/>
          <a:stretch/>
        </p:blipFill>
        <p:spPr bwMode="auto">
          <a:xfrm>
            <a:off x="1763689" y="859247"/>
            <a:ext cx="5544615" cy="57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5A363-39A0-F07C-407E-D75C6FE5FD6E}"/>
              </a:ext>
            </a:extLst>
          </p:cNvPr>
          <p:cNvSpPr txBox="1"/>
          <p:nvPr/>
        </p:nvSpPr>
        <p:spPr>
          <a:xfrm>
            <a:off x="1007604" y="11663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324379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etpop.cc/upload/post/2018/06/12/934ab528f21e7ff777a28404e32488f5/ab0d26a463667aba0b65812e806469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21566" b="5170"/>
          <a:stretch/>
        </p:blipFill>
        <p:spPr bwMode="auto">
          <a:xfrm>
            <a:off x="1403648" y="836712"/>
            <a:ext cx="6480720" cy="57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5AF988-8E8A-2422-E819-810FDE6A8BD0}"/>
              </a:ext>
            </a:extLst>
          </p:cNvPr>
          <p:cNvSpPr txBox="1"/>
          <p:nvPr/>
        </p:nvSpPr>
        <p:spPr>
          <a:xfrm>
            <a:off x="1007604" y="11663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3599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215709/16855064-b247-4899-a817-c83d85fbe65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5" y="980728"/>
            <a:ext cx="8232849" cy="54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223FF-5F05-7AAF-9B00-4DBFCD30FEE9}"/>
              </a:ext>
            </a:extLst>
          </p:cNvPr>
          <p:cNvSpPr txBox="1"/>
          <p:nvPr/>
        </p:nvSpPr>
        <p:spPr>
          <a:xfrm>
            <a:off x="1007604" y="11663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маму и детёныша.</a:t>
            </a:r>
          </a:p>
        </p:txBody>
      </p:sp>
    </p:spTree>
    <p:extLst>
      <p:ext uri="{BB962C8B-B14F-4D97-AF65-F5344CB8AC3E}">
        <p14:creationId xmlns:p14="http://schemas.microsoft.com/office/powerpoint/2010/main" val="208177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2.arhivurokov.ru/multiurok/html/2018/12/18/s_5c18a5e7f39b3/1030404_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95" y="1772816"/>
            <a:ext cx="3447676" cy="29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 bwMode="auto">
          <a:xfrm>
            <a:off x="3552647" y="4581128"/>
            <a:ext cx="2713323" cy="22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73D91292-3644-5BBA-20D8-91E7BE459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 bwMode="auto">
          <a:xfrm>
            <a:off x="6253494" y="2899361"/>
            <a:ext cx="2713323" cy="22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60A66D7-FCA6-C9B3-885C-871703D7D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 bwMode="auto">
          <a:xfrm>
            <a:off x="3606375" y="1002250"/>
            <a:ext cx="2713323" cy="22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50D56-F3A8-E41D-EC26-33A744BEC191}"/>
              </a:ext>
            </a:extLst>
          </p:cNvPr>
          <p:cNvSpPr txBox="1"/>
          <p:nvPr/>
        </p:nvSpPr>
        <p:spPr>
          <a:xfrm>
            <a:off x="1043608" y="13552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673838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93</Words>
  <Application>Microsoft Office PowerPoint</Application>
  <PresentationFormat>Экран (4:3)</PresentationFormat>
  <Paragraphs>17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Виктория</cp:lastModifiedBy>
  <cp:revision>13</cp:revision>
  <dcterms:created xsi:type="dcterms:W3CDTF">2019-02-23T18:01:53Z</dcterms:created>
  <dcterms:modified xsi:type="dcterms:W3CDTF">2024-03-28T20:28:52Z</dcterms:modified>
</cp:coreProperties>
</file>