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86D2CA-1A39-4502-904F-2F9DAAF40A9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B0D1A-AB04-48B6-9143-DF7E6B60520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920880" cy="2880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дизайнерская деятельность .</a:t>
            </a:r>
            <a:endParaRPr lang="ru-RU" sz="4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042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56166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l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дизайнерская деятельность в процессе которой дети создают   игрушки, украшения, панно, кукольную мебель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и.т.д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81328"/>
            <a:ext cx="658477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04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5976664"/>
          </a:xfrm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Главная задача – развитие и  формирование  эстетического отношения к миру художественных способностей детей и навыков 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х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удожественного труда в процессе детской дизайнерской деятельности.</a:t>
            </a:r>
            <a:endParaRPr lang="ru-RU" sz="4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083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7606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дизайнерской деятельности у детей формируется способность к точному восприятию внешних свойств предметов как форма, величина, цвет, пространственные отношения. В качестве основы для развития восприятия выступает сенсорное развитие детей. </a:t>
            </a:r>
            <a:endParaRPr lang="ru-RU" sz="4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90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54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данной деятельности дети используют разные материалы : « бросовый» – пуговицы, проволока, пробки </a:t>
            </a:r>
            <a:r>
              <a:rPr lang="ru-RU" sz="44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и.т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</a:t>
            </a:r>
            <a:b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искусственный – поролон, пленка, пластилин.</a:t>
            </a:r>
            <a:b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атуральный – ткань, бумага , шишки, ветки </a:t>
            </a:r>
            <a:r>
              <a:rPr lang="ru-RU" sz="44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и.т.д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2525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52928" cy="62373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Дизайнерская деятельность широко используется в образовательном процессе с детьми. Она даёт в возможность решать большой круг разнообразных развивающих, воспитательных и образовательных задач – накопления сенсорного опыта, развитие моторики, формирования сложных мыслительных </a:t>
            </a:r>
            <a:r>
              <a:rPr lang="ru-RU" sz="36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действий,творческого</a:t>
            </a:r>
            <a:r>
              <a:rPr lang="ru-RU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воображения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19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133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Детская дизайнерская деятельность .</vt:lpstr>
      <vt:lpstr>Детская дизайнерская деятельность в процессе которой дети создают   игрушки, украшения, панно, кукольную мебель и.т.д. </vt:lpstr>
      <vt:lpstr>Главная задача – развитие и  формирование  эстетического отношения к миру художественных способностей детей и навыков художественного труда в процессе детской дизайнерской деятельности.</vt:lpstr>
      <vt:lpstr>В дизайнерской деятельности у детей формируется способность к точному восприятию внешних свойств предметов как форма, величина, цвет, пространственные отношения. В качестве основы для развития восприятия выступает сенсорное развитие детей. </vt:lpstr>
      <vt:lpstr>В данной деятельности дети используют разные материалы : « бросовый» – пуговицы, проволока, пробки и.т д. искусственный – поролон, пленка, пластилин. натуральный – ткань, бумага , шишки, ветки и.т.д.</vt:lpstr>
      <vt:lpstr>Дизайнерская деятельность широко используется в образовательном процессе с детьми. Она даёт в возможность решать большой круг разнообразных развивающих, воспитательных и образовательных задач – накопления сенсорного опыта, развитие моторики, формирования сложных мыслительных действий,творческого воображения.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дизайнерская деятельность .</dc:title>
  <dc:creator>Пользователь</dc:creator>
  <cp:lastModifiedBy>Пользователь</cp:lastModifiedBy>
  <cp:revision>7</cp:revision>
  <dcterms:created xsi:type="dcterms:W3CDTF">2024-03-01T13:51:05Z</dcterms:created>
  <dcterms:modified xsi:type="dcterms:W3CDTF">2024-03-01T16:25:07Z</dcterms:modified>
</cp:coreProperties>
</file>