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6" r:id="rId4"/>
    <p:sldId id="257" r:id="rId5"/>
    <p:sldId id="263" r:id="rId6"/>
    <p:sldId id="258" r:id="rId7"/>
    <p:sldId id="264" r:id="rId8"/>
    <p:sldId id="259" r:id="rId9"/>
    <p:sldId id="26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66" y="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6F84F5-35BB-059A-301B-FA59FD9CC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3525FA4-51B9-9A1F-905F-690CFEB5F0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EF59CD-0DAE-C564-4B1C-47C9C39ED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53C1-D93C-4EBC-90F1-3E83AE611610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EDFF9D-B8F9-A569-DDC8-BB612DFC6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884058-B4C7-132F-A242-622427CCD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BFB9-7FF2-4EB3-9DB4-24676B9A4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801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D0F38F-2C84-ADE8-8B0B-2ADDEEC7E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4FFB9B-1D7D-A31D-3CFD-40F4C898F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7483E2-1ED6-4634-097F-DA3508E2A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53C1-D93C-4EBC-90F1-3E83AE611610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E12A16-1BAD-1C00-B67F-90F77C996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936BA6-5819-8665-2350-4306BB9EB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BFB9-7FF2-4EB3-9DB4-24676B9A4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328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F76607E-4678-0A99-FD81-0D31220EB8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CC68E6-EF57-E751-709A-26035117C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807819-125B-4E09-E71F-30B45F8AD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53C1-D93C-4EBC-90F1-3E83AE611610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F0650E-11A8-931E-7C3F-BBE68A9EB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497112-E71B-43B2-70E5-75A38D2EE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BFB9-7FF2-4EB3-9DB4-24676B9A4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919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72AA98-86CE-6170-A234-D36C6158C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709449-EE77-C4A4-0E2C-E880598E9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336C10-EF6A-D8E3-1AAB-E5B8740E4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53C1-D93C-4EBC-90F1-3E83AE611610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0B785C-9CB1-1911-573B-E1F8CFA1A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60DF80-36DE-6CB4-2F4D-2B58D148E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BFB9-7FF2-4EB3-9DB4-24676B9A4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639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3986A-24AE-C687-3E42-4E2C23EE7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FFEE62-2E67-7DA9-9589-76CEAA644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331AE-FC9D-B83F-76AA-FAAA54D30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53C1-D93C-4EBC-90F1-3E83AE611610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BABC27-702E-4E4B-9D40-7BA382B13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E11447-C9EC-AA0B-DF1C-BC37CC219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BFB9-7FF2-4EB3-9DB4-24676B9A4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080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191B39-9EAA-C80F-B1D5-3BFD2671D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30D8F9-EFCD-6763-92B1-A8AE12CC3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C25F6F-01C2-FFDF-7F10-C057718D9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A97EB7-8BE6-6E89-8A0C-3CD2511AA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53C1-D93C-4EBC-90F1-3E83AE611610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0697BB-51D9-269B-D07E-DB355FB60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A00BEC-14D2-C19F-D50D-817A7FA9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BFB9-7FF2-4EB3-9DB4-24676B9A4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208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6C434-86C4-80C8-E868-DA0D4EE94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7CE674-F3F2-FAB5-D02E-99A0BC3DA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CAE387-E2C5-91E0-E919-A580D5A45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7AAB220-94A1-3255-6CD0-01F1A99D9B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B2F6BCF-DAFE-9E16-7E5A-9049689FF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E0AAA5F-204C-BE02-1DDA-88450EE12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53C1-D93C-4EBC-90F1-3E83AE611610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D2B2FFF-F829-82D2-D4C3-E276646A7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3CC703-DF18-4B13-60AA-B25607D98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BFB9-7FF2-4EB3-9DB4-24676B9A4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616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536FD-6BE9-F9B1-A6A3-C2E417150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99105C5-2D83-80A7-3AE5-AAACF0D66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53C1-D93C-4EBC-90F1-3E83AE611610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BB5905-CA5F-7A2C-00AE-7FECFA0A7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B737CE-DEF4-9409-2599-6CDF62378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BFB9-7FF2-4EB3-9DB4-24676B9A4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46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1642BE1-6222-F22B-B93F-0AE79C45F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53C1-D93C-4EBC-90F1-3E83AE611610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2B06CF-9B8E-9DCF-4812-77865464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BE1FE0-0710-68B5-5655-47FF1932B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BFB9-7FF2-4EB3-9DB4-24676B9A4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933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1C43B-A809-9FB5-7834-302389295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5523ED-5E78-EFA1-723B-77BA0F993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6F6F6E-932D-C382-A990-BA04AD9EF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0BD0F1-97DC-6456-97D6-A17334A8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53C1-D93C-4EBC-90F1-3E83AE611610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067BBA-9616-5F0A-3731-4E49CEF4B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A65C07-BD72-F99A-719E-6449029DC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BFB9-7FF2-4EB3-9DB4-24676B9A4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840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C95C8C-A53B-1697-5F2A-3D33066C4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DD424D-A9EE-91B4-BCD1-99B654FB2D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D90115-3D08-E3FF-2EF4-2E7558940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6A0E81-4CF9-E707-5690-6FF70918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53C1-D93C-4EBC-90F1-3E83AE611610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4C6824-D65D-A5D6-C0C4-7AE4489FF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7141D4-4266-86B4-7B97-4797F9ECB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BFB9-7FF2-4EB3-9DB4-24676B9A4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716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F8EF69-6577-5282-5DBE-93757AFA3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75FFC9-3A13-550B-6D22-FB7063BDA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8B35BF-5F34-D019-AC0B-BBE98602ED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A53C1-D93C-4EBC-90F1-3E83AE611610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D8A4CF-3CC7-70A4-2D18-317D50A59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589DFA-86A9-5B76-96C0-464D8D8583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5BFB9-7FF2-4EB3-9DB4-24676B9A4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66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FA5DD7DD-BFC1-1DD1-0E58-CC89073F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397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д.с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 434 «Родничок»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EB9A228E-D564-C8B5-454E-EB5FA83D9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9095"/>
            <a:ext cx="10515600" cy="51137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                    </a:t>
            </a:r>
          </a:p>
          <a:p>
            <a:pPr marL="0" indent="0">
              <a:buNone/>
            </a:pPr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marL="0" indent="0">
              <a:buNone/>
            </a:pPr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Дети в Интернете</a:t>
            </a:r>
          </a:p>
          <a:p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ИКТ игра для детей старшего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дошкольного возраста</a:t>
            </a:r>
          </a:p>
          <a:p>
            <a:pPr marL="0" indent="0">
              <a:buNone/>
            </a:pP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Гаврикова Н.Е.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Павлинская Н.Ф.</a:t>
            </a:r>
          </a:p>
        </p:txBody>
      </p:sp>
    </p:spTree>
    <p:extLst>
      <p:ext uri="{BB962C8B-B14F-4D97-AF65-F5344CB8AC3E}">
        <p14:creationId xmlns:p14="http://schemas.microsoft.com/office/powerpoint/2010/main" val="3727524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CD887-C8D4-B17B-5323-D358B3EA4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612457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Закрепить знания детей о безопасном пользовании интернетом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4CED90-3579-B1EA-E8FD-D3F3ACA9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68051"/>
            <a:ext cx="10515600" cy="3208911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игры: Игра проводится  воспитателем . На слайдах написаны задания, предлагается ответить на поставленный вопрос и дать правильный ответ. Если ответ верный, при нажатии курсором на картинку, она выделяется, а не </a:t>
            </a:r>
            <a:r>
              <a:rPr lang="ru-RU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правильнный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ответ исчезает.</a:t>
            </a:r>
          </a:p>
        </p:txBody>
      </p:sp>
    </p:spTree>
    <p:extLst>
      <p:ext uri="{BB962C8B-B14F-4D97-AF65-F5344CB8AC3E}">
        <p14:creationId xmlns:p14="http://schemas.microsoft.com/office/powerpoint/2010/main" val="3563415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7235C5A-372E-2FC6-E928-9C3A87804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          Как вы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начинёте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свое утро?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D36FF40C-56DE-0C70-6FD3-FDA626129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500" r="97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092" y="2352956"/>
            <a:ext cx="4351338" cy="4351338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BA8B7F2-6AD7-15C3-F796-66CCD7B3D5EC}"/>
              </a:ext>
            </a:extLst>
          </p:cNvPr>
          <p:cNvSpPr/>
          <p:nvPr/>
        </p:nvSpPr>
        <p:spPr>
          <a:xfrm>
            <a:off x="1419725" y="1783806"/>
            <a:ext cx="3597443" cy="11383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Умыться, почистить зубы , сделать зарядку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BBC53C5-F63C-6F29-DCB9-96D2A19A1EA4}"/>
              </a:ext>
            </a:extLst>
          </p:cNvPr>
          <p:cNvSpPr/>
          <p:nvPr/>
        </p:nvSpPr>
        <p:spPr>
          <a:xfrm>
            <a:off x="7435248" y="1783806"/>
            <a:ext cx="3337027" cy="11383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Поиграть в игры в телефоне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0DF60C-FF4A-6DD1-4124-DA230DA766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96806" l="4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8" y="2400299"/>
            <a:ext cx="4820653" cy="361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63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AD7B73-FA2F-57C3-5520-E53F55FA8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779" y="301416"/>
            <a:ext cx="11058609" cy="1325563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Если тебе кто то предлагает встретиться  в реальной жизни, твои действия: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DAF1D99E-AEF9-8D7B-02AF-4D22397E8C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511" b="100000" l="0" r="687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473" b="4224"/>
          <a:stretch/>
        </p:blipFill>
        <p:spPr>
          <a:xfrm>
            <a:off x="6878176" y="3199017"/>
            <a:ext cx="4199555" cy="3450441"/>
          </a:xfrm>
        </p:spPr>
      </p:pic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6718F36B-941E-5DCD-BEF3-2D2E3EE03EC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459" b="89928" l="5508" r="942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50" y="3460077"/>
            <a:ext cx="4813881" cy="3397923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0E795F7-B2C5-830F-15B1-64BFBB65494A}"/>
              </a:ext>
            </a:extLst>
          </p:cNvPr>
          <p:cNvSpPr/>
          <p:nvPr/>
        </p:nvSpPr>
        <p:spPr>
          <a:xfrm>
            <a:off x="1395663" y="2514599"/>
            <a:ext cx="3371209" cy="11280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Договоришься о встрече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FD64CD2-03E3-692A-6B58-4F0C1C48F636}"/>
              </a:ext>
            </a:extLst>
          </p:cNvPr>
          <p:cNvSpPr/>
          <p:nvPr/>
        </p:nvSpPr>
        <p:spPr>
          <a:xfrm>
            <a:off x="7203155" y="2505074"/>
            <a:ext cx="3185029" cy="11375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Сообщишь родителям</a:t>
            </a:r>
          </a:p>
        </p:txBody>
      </p:sp>
    </p:spTree>
    <p:extLst>
      <p:ext uri="{BB962C8B-B14F-4D97-AF65-F5344CB8AC3E}">
        <p14:creationId xmlns:p14="http://schemas.microsoft.com/office/powerpoint/2010/main" val="1396621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749A25-894B-88F0-1437-AB783C2FA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Можно ли добавлять незнакомых людей в «друзья»?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B61959B4-A778-E14E-0453-DF10E85E4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9494" y="1760876"/>
            <a:ext cx="3552329" cy="8239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да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EDF2BDA-F3BC-58B5-029B-74508EE244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7539" y="1681163"/>
            <a:ext cx="3331564" cy="8239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нет</a:t>
            </a:r>
          </a:p>
        </p:txBody>
      </p:sp>
      <p:pic>
        <p:nvPicPr>
          <p:cNvPr id="10" name="Объект 5">
            <a:extLst>
              <a:ext uri="{FF2B5EF4-FFF2-40B4-BE49-F238E27FC236}">
                <a16:creationId xmlns:a16="http://schemas.microsoft.com/office/drawing/2014/main" id="{ADA7E547-D22F-C969-FE2B-3E49C963352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027" y="2654976"/>
            <a:ext cx="3684588" cy="3684588"/>
          </a:xfrm>
        </p:spPr>
      </p:pic>
      <p:pic>
        <p:nvPicPr>
          <p:cNvPr id="13" name="Объект 8">
            <a:extLst>
              <a:ext uri="{FF2B5EF4-FFF2-40B4-BE49-F238E27FC236}">
                <a16:creationId xmlns:a16="http://schemas.microsoft.com/office/drawing/2014/main" id="{06D744F8-E1F2-A282-C4BC-78DF77246E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77" y="2671136"/>
            <a:ext cx="3444746" cy="3444746"/>
          </a:xfrm>
        </p:spPr>
      </p:pic>
      <p:pic>
        <p:nvPicPr>
          <p:cNvPr id="14" name="Объект 8">
            <a:extLst>
              <a:ext uri="{FF2B5EF4-FFF2-40B4-BE49-F238E27FC236}">
                <a16:creationId xmlns:a16="http://schemas.microsoft.com/office/drawing/2014/main" id="{CF342D62-3310-1DE4-1894-5B7DB5078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77" y="2823536"/>
            <a:ext cx="3444746" cy="344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11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119E3-A045-54DA-8486-41ED0F168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Если кто -то интересуется твоим домашним адресом, телефоном, местом работы твоих родителей, ты: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A9102DA-41F5-AED3-CCA8-0FC3CEC6E29F}"/>
              </a:ext>
            </a:extLst>
          </p:cNvPr>
          <p:cNvSpPr/>
          <p:nvPr/>
        </p:nvSpPr>
        <p:spPr>
          <a:xfrm>
            <a:off x="1756422" y="2066548"/>
            <a:ext cx="3344779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Быстро ответишь на все вопросы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F46426-D16F-9A4B-3828-40220C79F831}"/>
              </a:ext>
            </a:extLst>
          </p:cNvPr>
          <p:cNvSpPr/>
          <p:nvPr/>
        </p:nvSpPr>
        <p:spPr>
          <a:xfrm>
            <a:off x="6959850" y="1961146"/>
            <a:ext cx="3344779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Сразу расскажешь родителям</a:t>
            </a:r>
          </a:p>
        </p:txBody>
      </p:sp>
      <p:pic>
        <p:nvPicPr>
          <p:cNvPr id="17" name="Объект 16">
            <a:extLst>
              <a:ext uri="{FF2B5EF4-FFF2-40B4-BE49-F238E27FC236}">
                <a16:creationId xmlns:a16="http://schemas.microsoft.com/office/drawing/2014/main" id="{AB9CCC5D-0899-5A26-E96A-B4ED8A6570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56" b="99000" l="222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62" y="3349061"/>
            <a:ext cx="3508939" cy="3508939"/>
          </a:xfr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2209207-289E-6188-B1B5-B990CD0875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18" b="89982" l="0" r="898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750" y="3349061"/>
            <a:ext cx="3377988" cy="407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82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C500AF-3D49-DBD4-CCBF-5BA70E2D0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Чем заняться в свободное время? Что ты выберешь: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2B901D95-B6A9-7FE8-5ACD-32783FBAA7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3429000"/>
            <a:ext cx="5066337" cy="2285998"/>
          </a:xfr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F2D27B5D-8BD6-00EB-09CF-C56189C80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512" y="1837531"/>
            <a:ext cx="3672251" cy="8239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Поиграть в телефоне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82A36F3-681F-5C48-ED84-67721AB9D8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00081" y="1837531"/>
            <a:ext cx="3855307" cy="8239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Прогулку на свежем воздухе</a:t>
            </a:r>
          </a:p>
        </p:txBody>
      </p:sp>
      <p:pic>
        <p:nvPicPr>
          <p:cNvPr id="10" name="Объект 12">
            <a:extLst>
              <a:ext uri="{FF2B5EF4-FFF2-40B4-BE49-F238E27FC236}">
                <a16:creationId xmlns:a16="http://schemas.microsoft.com/office/drawing/2014/main" id="{4977B080-AAEA-1B0C-CA2D-9431D960ED8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224" y="2503357"/>
            <a:ext cx="4160237" cy="4160237"/>
          </a:xfrm>
        </p:spPr>
      </p:pic>
    </p:spTree>
    <p:extLst>
      <p:ext uri="{BB962C8B-B14F-4D97-AF65-F5344CB8AC3E}">
        <p14:creationId xmlns:p14="http://schemas.microsoft.com/office/powerpoint/2010/main" val="887818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B51050E-2D32-5E9B-4F8D-E26C9561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Можно ли смотреть страшные картинки и видео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D2BB615-D729-C4BC-C60F-B6917F16513D}"/>
              </a:ext>
            </a:extLst>
          </p:cNvPr>
          <p:cNvSpPr/>
          <p:nvPr/>
        </p:nvSpPr>
        <p:spPr>
          <a:xfrm>
            <a:off x="8386996" y="1681163"/>
            <a:ext cx="2840117" cy="8239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Можно , если никто не видит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0CFE2EC-FA9F-669C-9C8F-507C47248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3117614" cy="8239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800" b="1" dirty="0"/>
              <a:t>Да</a:t>
            </a:r>
          </a:p>
        </p:txBody>
      </p:sp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83F9F733-5F75-C194-2392-35C06AD9899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425" y="3334440"/>
            <a:ext cx="3740723" cy="2913805"/>
          </a:xfr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AB2B2C7-2DAA-3388-5150-88392C1E3EEF}"/>
              </a:ext>
            </a:extLst>
          </p:cNvPr>
          <p:cNvSpPr/>
          <p:nvPr/>
        </p:nvSpPr>
        <p:spPr>
          <a:xfrm>
            <a:off x="4752141" y="1681163"/>
            <a:ext cx="2840117" cy="8239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нет</a:t>
            </a:r>
          </a:p>
        </p:txBody>
      </p:sp>
      <p:pic>
        <p:nvPicPr>
          <p:cNvPr id="11" name="Объект 8">
            <a:extLst>
              <a:ext uri="{FF2B5EF4-FFF2-40B4-BE49-F238E27FC236}">
                <a16:creationId xmlns:a16="http://schemas.microsoft.com/office/drawing/2014/main" id="{E705A41D-65A9-6A9E-5884-34200C1057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27" y="3065308"/>
            <a:ext cx="3182937" cy="3182937"/>
          </a:xfrm>
        </p:spPr>
      </p:pic>
      <p:pic>
        <p:nvPicPr>
          <p:cNvPr id="12" name="Объект 5">
            <a:extLst>
              <a:ext uri="{FF2B5EF4-FFF2-40B4-BE49-F238E27FC236}">
                <a16:creationId xmlns:a16="http://schemas.microsoft.com/office/drawing/2014/main" id="{A011DA72-A01E-64BF-E8B9-FFB897519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770" y="3114387"/>
            <a:ext cx="3378488" cy="337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40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B88B25-9C28-85CB-88F3-EF7E4513C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Если тебе написали гадости , ответишь ли ты тем же?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1077CC-1A70-05D0-7C4A-7BE364EF26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8">
            <a:extLst>
              <a:ext uri="{FF2B5EF4-FFF2-40B4-BE49-F238E27FC236}">
                <a16:creationId xmlns:a16="http://schemas.microsoft.com/office/drawing/2014/main" id="{5D9A8ADA-B3FD-D8E3-6FCD-5531D3F31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128" y="3006726"/>
            <a:ext cx="3444746" cy="3444746"/>
          </a:xfrm>
          <a:prstGeom prst="rect">
            <a:avLst/>
          </a:prstGeom>
        </p:spPr>
      </p:pic>
      <p:pic>
        <p:nvPicPr>
          <p:cNvPr id="12" name="Объект 5">
            <a:extLst>
              <a:ext uri="{FF2B5EF4-FFF2-40B4-BE49-F238E27FC236}">
                <a16:creationId xmlns:a16="http://schemas.microsoft.com/office/drawing/2014/main" id="{4417D57D-19B0-7CCD-F535-434D12A2664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543" y="3006726"/>
            <a:ext cx="3684588" cy="3684588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522EA72-A3EA-6D7C-3839-A5173BED7F93}"/>
              </a:ext>
            </a:extLst>
          </p:cNvPr>
          <p:cNvSpPr/>
          <p:nvPr/>
        </p:nvSpPr>
        <p:spPr>
          <a:xfrm>
            <a:off x="1358128" y="1688248"/>
            <a:ext cx="2935705" cy="8168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да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D29B8A21-3F7F-7DD7-49BF-47BDD06BE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81472" y="1688248"/>
            <a:ext cx="3076731" cy="8168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3600" dirty="0"/>
              <a:t>           нет</a:t>
            </a:r>
          </a:p>
        </p:txBody>
      </p:sp>
    </p:spTree>
    <p:extLst>
      <p:ext uri="{BB962C8B-B14F-4D97-AF65-F5344CB8AC3E}">
        <p14:creationId xmlns:p14="http://schemas.microsoft.com/office/powerpoint/2010/main" val="2542808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216</Words>
  <Application>Microsoft Office PowerPoint</Application>
  <PresentationFormat>Широкоэкранный</PresentationFormat>
  <Paragraphs>34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              Муниципальное Бюджетное Дошкольное Образовательное Учреждение                                                      д.с. № 434 «Родничок»</vt:lpstr>
      <vt:lpstr>Цель: Закрепить знания детей о безопасном пользовании интернетом</vt:lpstr>
      <vt:lpstr>           Как вы начинёте свое утро?</vt:lpstr>
      <vt:lpstr>Если тебе кто то предлагает встретиться  в реальной жизни, твои действия:</vt:lpstr>
      <vt:lpstr>Можно ли добавлять незнакомых людей в «друзья»?</vt:lpstr>
      <vt:lpstr>Если кто -то интересуется твоим домашним адресом, телефоном, местом работы твоих родителей, ты:</vt:lpstr>
      <vt:lpstr>Чем заняться в свободное время? Что ты выберешь:</vt:lpstr>
      <vt:lpstr>Можно ли смотреть страшные картинки и видео </vt:lpstr>
      <vt:lpstr>Если тебе написали гадости , ответишь ли ты тем же?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вы начинаете свое утро?</dc:title>
  <dc:creator>ПК</dc:creator>
  <cp:lastModifiedBy>ПК</cp:lastModifiedBy>
  <cp:revision>13</cp:revision>
  <dcterms:created xsi:type="dcterms:W3CDTF">2024-02-14T10:57:13Z</dcterms:created>
  <dcterms:modified xsi:type="dcterms:W3CDTF">2024-03-10T08:03:49Z</dcterms:modified>
</cp:coreProperties>
</file>