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9" r:id="rId5"/>
    <p:sldId id="260" r:id="rId6"/>
    <p:sldId id="258" r:id="rId7"/>
    <p:sldId id="262" r:id="rId8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41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D495-F2E7-4BEA-878B-9C5B081CB4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EC96D-2133-4617-A633-45F881A20A4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D495-F2E7-4BEA-878B-9C5B081CB4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EC96D-2133-4617-A633-45F881A20A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D495-F2E7-4BEA-878B-9C5B081CB4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EC96D-2133-4617-A633-45F881A20A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D495-F2E7-4BEA-878B-9C5B081CB4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EC96D-2133-4617-A633-45F881A20A4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D495-F2E7-4BEA-878B-9C5B081CB4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EC96D-2133-4617-A633-45F881A20A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D495-F2E7-4BEA-878B-9C5B081CB4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EC96D-2133-4617-A633-45F881A20A4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D495-F2E7-4BEA-878B-9C5B081CB4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EC96D-2133-4617-A633-45F881A20A4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D495-F2E7-4BEA-878B-9C5B081CB4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EC96D-2133-4617-A633-45F881A20A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D495-F2E7-4BEA-878B-9C5B081CB4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EC96D-2133-4617-A633-45F881A20A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D495-F2E7-4BEA-878B-9C5B081CB4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EC96D-2133-4617-A633-45F881A20A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D495-F2E7-4BEA-878B-9C5B081CB4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EC96D-2133-4617-A633-45F881A20A4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95CD495-F2E7-4BEA-878B-9C5B081CB4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9EC96D-2133-4617-A633-45F881A20A4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1752600"/>
          </a:xfrm>
        </p:spPr>
        <p:txBody>
          <a:bodyPr>
            <a:normAutofit fontScale="92500"/>
          </a:bodyPr>
          <a:lstStyle/>
          <a:p>
            <a:pPr algn="ctr"/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«Профессиональная компетентность современного педагога ДОУ»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147002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Деловая игра для педагогов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656" y="4869160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Разработал</a:t>
            </a:r>
          </a:p>
          <a:p>
            <a:r>
              <a:rPr lang="ru-RU" b="1" dirty="0" smtClean="0"/>
              <a:t> воспитатель </a:t>
            </a:r>
            <a:r>
              <a:rPr lang="ru-RU" b="1" dirty="0"/>
              <a:t>Г</a:t>
            </a:r>
            <a:r>
              <a:rPr lang="ru-RU" b="1" dirty="0" smtClean="0"/>
              <a:t>ДОУ </a:t>
            </a:r>
            <a:r>
              <a:rPr lang="ru-RU" b="1" dirty="0" err="1" smtClean="0"/>
              <a:t>Старобельский</a:t>
            </a:r>
            <a:r>
              <a:rPr lang="ru-RU" b="1" dirty="0" smtClean="0"/>
              <a:t> ясли-сад «Ручеек»</a:t>
            </a:r>
          </a:p>
          <a:p>
            <a:r>
              <a:rPr lang="ru-RU" b="1" dirty="0" smtClean="0"/>
              <a:t>07.12.2023г.</a:t>
            </a:r>
          </a:p>
          <a:p>
            <a:r>
              <a:rPr lang="ru-RU" b="1" dirty="0" smtClean="0"/>
              <a:t>Сергиенко И.Л.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38315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24" y="2708920"/>
            <a:ext cx="2592288" cy="147732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b="1" dirty="0" smtClean="0"/>
              <a:t>• </a:t>
            </a:r>
            <a:r>
              <a:rPr lang="ru-RU" b="1" dirty="0"/>
              <a:t>Повысить интерес педагогов к дальнейшему профессиональному</a:t>
            </a:r>
          </a:p>
          <a:p>
            <a:r>
              <a:rPr lang="ru-RU" b="1" dirty="0"/>
              <a:t>саморазвитию.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620688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Цель: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/>
              <a:t>повышение профессионального мастерства и компетенции педагогов.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2708920"/>
            <a:ext cx="2520280" cy="39703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• Совершенствовать профессиональное мастерство педагогов, формировать у педагогов потребность в творчестве, развивать находчивость, сообразительность, нестандартность мышления.</a:t>
            </a:r>
          </a:p>
          <a:p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131840" y="1700808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</a:t>
            </a:r>
            <a:endParaRPr lang="ru-RU" sz="28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8144" y="2708920"/>
            <a:ext cx="2808312" cy="313932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• Вовлечь педагогов в коллективную деятельность, развивать умение и желание взаимодействовать друг с другом для решения нестандартных ситуаций.</a:t>
            </a:r>
          </a:p>
          <a:p>
            <a:endParaRPr lang="ru-RU" b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195736" y="2204864"/>
            <a:ext cx="108012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004048" y="2204864"/>
            <a:ext cx="115212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139952" y="2276872"/>
            <a:ext cx="0" cy="3516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495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75656" y="1003433"/>
            <a:ext cx="6318448" cy="9541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Профессиональная компетентность включает в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себя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2420887"/>
            <a:ext cx="2871192" cy="19625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/>
              <a:t>Когнитивный компонент </a:t>
            </a:r>
            <a:r>
              <a:rPr lang="ru-RU" b="1" dirty="0" smtClean="0"/>
              <a:t>– профессиональные знания в области педагогических и методических наук;</a:t>
            </a:r>
          </a:p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26675" y="4361494"/>
            <a:ext cx="2871192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err="1" smtClean="0"/>
              <a:t>Деятельностный</a:t>
            </a:r>
            <a:r>
              <a:rPr lang="ru-RU" b="1" u="sng" dirty="0" smtClean="0"/>
              <a:t> компонент</a:t>
            </a:r>
            <a:r>
              <a:rPr lang="ru-RU" b="1" dirty="0" smtClean="0"/>
              <a:t> – профессиональные умения и опыт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84168" y="2636911"/>
            <a:ext cx="2871192" cy="20882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u="sng" dirty="0" smtClean="0"/>
              <a:t>Личностный компонент</a:t>
            </a:r>
            <a:r>
              <a:rPr lang="ru-RU" b="1" dirty="0" smtClean="0"/>
              <a:t> (профессионально-личностный) – личностные качества и профессиональные ценности педагога.</a:t>
            </a:r>
            <a:endParaRPr lang="ru-RU" b="1" dirty="0"/>
          </a:p>
        </p:txBody>
      </p:sp>
      <p:sp>
        <p:nvSpPr>
          <p:cNvPr id="7" name="Стрелка вниз 6"/>
          <p:cNvSpPr/>
          <p:nvPr/>
        </p:nvSpPr>
        <p:spPr>
          <a:xfrm rot="3248730">
            <a:off x="3604083" y="1938267"/>
            <a:ext cx="238367" cy="782526"/>
          </a:xfrm>
          <a:prstGeom prst="downArrow">
            <a:avLst/>
          </a:prstGeom>
          <a:solidFill>
            <a:srgbClr val="ED41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442908" y="2187739"/>
            <a:ext cx="238727" cy="1871744"/>
          </a:xfrm>
          <a:prstGeom prst="downArrow">
            <a:avLst/>
          </a:prstGeom>
          <a:solidFill>
            <a:srgbClr val="ED41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8128869">
            <a:off x="5165158" y="1856302"/>
            <a:ext cx="257961" cy="854111"/>
          </a:xfrm>
          <a:prstGeom prst="downArrow">
            <a:avLst/>
          </a:prstGeom>
          <a:solidFill>
            <a:srgbClr val="ED41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004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75982"/>
            <a:ext cx="15104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«Рефлексия»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964" y="0"/>
            <a:ext cx="6211094" cy="669921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2128178">
            <a:off x="1575263" y="4038756"/>
            <a:ext cx="251831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i="1" dirty="0"/>
              <a:t>для меня было важным и интересным…</a:t>
            </a:r>
            <a:endParaRPr lang="ru-RU" sz="1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4031180">
            <a:off x="2089431" y="2159280"/>
            <a:ext cx="311444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i="1" dirty="0"/>
              <a:t>по этому вопросу я получил конкретную информацию</a:t>
            </a:r>
            <a:endParaRPr lang="ru-RU" sz="1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5400000">
            <a:off x="3354663" y="1522798"/>
            <a:ext cx="271312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i="1" dirty="0"/>
              <a:t>мне было трудно (мне не понравилось)..</a:t>
            </a:r>
            <a:endParaRPr lang="ru-RU" sz="1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6137099">
            <a:off x="4288643" y="2162989"/>
            <a:ext cx="275092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i="1" dirty="0"/>
              <a:t>моя оценка психологической атмосферы</a:t>
            </a:r>
            <a:endParaRPr lang="ru-RU" sz="1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7055249">
            <a:off x="5144489" y="2952587"/>
            <a:ext cx="24673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/>
              <a:t>для меня было недостаточно…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53839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268760"/>
            <a:ext cx="74168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Жил мудрец, который знал все. Один человек захотел доказать, что мудрец знает не все. Зажав в ладонях бабочку, он спросил: «Скажи, мудрец, какая бабочка у меня в руках: мертвая или живая?» А сам думает: «Скажет живая – я ее умерщвлю, скажет мертвая- выпущу». Мудрец, подумав, ответил: «Все в твоих руках».</a:t>
            </a:r>
          </a:p>
        </p:txBody>
      </p:sp>
    </p:spTree>
    <p:extLst>
      <p:ext uri="{BB962C8B-B14F-4D97-AF65-F5344CB8AC3E}">
        <p14:creationId xmlns:p14="http://schemas.microsoft.com/office/powerpoint/2010/main" val="247347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73448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наших руках возможность формировать личность:</a:t>
            </a:r>
          </a:p>
          <a:p>
            <a:r>
              <a:rPr lang="ru-RU" sz="2400" b="1" dirty="0"/>
              <a:t>Любознательную, интересующуюся, активно познающую мир; умеющую учиться, способную к организации собственной деятельности; уважающую и принимающую ценности семьи и общества, историю и культуру каждого народа; доброжелательную, умеющую слушать и слышать партнера, уважающую свое и чужое мнение; готовую самостоятельно действовать и отвечать за свои поступки.</a:t>
            </a:r>
          </a:p>
          <a:p>
            <a:r>
              <a:rPr lang="ru-RU" sz="2400" b="1" dirty="0"/>
              <a:t>   И  всегда помнить о том, что нельзя быть рабами эмоций, особенно негативных, потому что они имеют обыкновение портить жизнь окружающих. Душу всегда надо настраивать на хорошее.</a:t>
            </a:r>
          </a:p>
        </p:txBody>
      </p:sp>
    </p:spTree>
    <p:extLst>
      <p:ext uri="{BB962C8B-B14F-4D97-AF65-F5344CB8AC3E}">
        <p14:creationId xmlns:p14="http://schemas.microsoft.com/office/powerpoint/2010/main" val="4019167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935" y="2967335"/>
            <a:ext cx="86581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6238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35</TotalTime>
  <Words>293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Деловая игра для педагогов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Деловая игра для педагогов</dc:title>
  <dc:creator>1</dc:creator>
  <cp:lastModifiedBy>Андрей</cp:lastModifiedBy>
  <cp:revision>4</cp:revision>
  <cp:lastPrinted>2023-12-06T15:04:53Z</cp:lastPrinted>
  <dcterms:created xsi:type="dcterms:W3CDTF">2017-10-11T19:42:23Z</dcterms:created>
  <dcterms:modified xsi:type="dcterms:W3CDTF">2024-03-14T14:38:26Z</dcterms:modified>
</cp:coreProperties>
</file>