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E0886-A7B0-02F8-F084-731F2E1AF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2080" y="219158"/>
            <a:ext cx="8340328" cy="1014409"/>
          </a:xfrm>
        </p:spPr>
        <p:txBody>
          <a:bodyPr/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МБДОУ «ЦРР – д/с «Золотая рыбка»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Вторая младшая группа «Вишенка»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138690-B7EF-8CA0-6B6E-10E98086B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6297" y="2423425"/>
            <a:ext cx="6679406" cy="2893218"/>
          </a:xfrm>
        </p:spPr>
        <p:txBody>
          <a:bodyPr>
            <a:normAutofit fontScale="92500"/>
          </a:bodyPr>
          <a:lstStyle/>
          <a:p>
            <a:r>
              <a:rPr lang="ru-RU" sz="3900" b="1" dirty="0">
                <a:latin typeface="Arial" panose="020B0604020202020204" pitchFamily="34" charset="0"/>
                <a:cs typeface="Arial" panose="020B0604020202020204" pitchFamily="34" charset="0"/>
              </a:rPr>
              <a:t>«Чистота – залог здоровья»</a:t>
            </a:r>
          </a:p>
          <a:p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Воспитатель: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Вилисова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Анастасия Алексеевна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9523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A0E4B-0DBC-81BE-630B-2A21BE69D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15" y="642804"/>
            <a:ext cx="9601196" cy="1303867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Рисование «Кран с водой»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4CC474A-7BE6-53C5-84D7-110DD1061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9326" y="2477531"/>
            <a:ext cx="2927589" cy="3726520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961A009-C62D-639E-8DDD-409D9473B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951" y="2499169"/>
            <a:ext cx="2762433" cy="3683244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5E3D3E30-549F-8B51-0954-212DE974A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910" y="2499168"/>
            <a:ext cx="2762434" cy="368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63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9D9EA-4CB5-2297-A045-617062086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930" y="1182698"/>
            <a:ext cx="9601196" cy="1303867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Эксперимент «Значение мыла»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246C753-B037-1E90-2D1C-DCD0B4078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874" y="2486565"/>
            <a:ext cx="2684503" cy="3579338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F786CDD-5D39-125A-C988-9D5BB860B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190" y="2486565"/>
            <a:ext cx="2684503" cy="3579338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E57BCFC-76B1-28AA-1719-0B38DF1BF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1466" y="2486565"/>
            <a:ext cx="2684503" cy="357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85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1A043-5266-371F-3F62-BB21A0B31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987" y="1119115"/>
            <a:ext cx="9601196" cy="1303867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речи «Мыльное царство»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036F433-7B57-25D7-04BF-3502B40D1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0577" y="2592368"/>
            <a:ext cx="2566305" cy="3421741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E89B430-7270-C7DD-8A74-AE89455DD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92370"/>
            <a:ext cx="2566305" cy="342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3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20A49-04B6-04B9-C916-B50684AF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381" y="1004006"/>
            <a:ext cx="9601196" cy="1303867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Настольно–дидактическая игра «Здоровые зубки»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F1221A5-0634-53B0-B3D0-22C1077FE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065" y="2549477"/>
            <a:ext cx="2742406" cy="3521391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A4B68CC-0116-38E2-65A6-2F3C24222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179" y="2549477"/>
            <a:ext cx="2742407" cy="3521392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882F4758-2C71-C95E-F9D0-15EC551F2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463" y="2549474"/>
            <a:ext cx="2594118" cy="352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98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9184A-0552-28C7-FE57-D13C7D268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546" y="1046376"/>
            <a:ext cx="6809295" cy="1797682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Лепка «Микробы»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223D354-2B5E-FE9D-C98E-E5C64B251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681811" y="1913001"/>
            <a:ext cx="3652036" cy="4869381"/>
          </a:xfrm>
        </p:spPr>
      </p:pic>
    </p:spTree>
    <p:extLst>
      <p:ext uri="{BB962C8B-B14F-4D97-AF65-F5344CB8AC3E}">
        <p14:creationId xmlns:p14="http://schemas.microsoft.com/office/powerpoint/2010/main" val="3030862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5A423-12CA-C7E5-416C-1B136C303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07085"/>
            <a:ext cx="9601196" cy="1303867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Работа с родителями «Умывается правильно»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7FA5712-289A-C889-E8B5-7FCF9D06A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6763" y="2493597"/>
            <a:ext cx="2670252" cy="3560336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8D051213-92FB-4063-1D57-E948ACE9F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789" y="2524624"/>
            <a:ext cx="4705745" cy="352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55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E0886-A7B0-02F8-F084-731F2E1AF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2080" y="219158"/>
            <a:ext cx="8340328" cy="1014409"/>
          </a:xfrm>
        </p:spPr>
        <p:txBody>
          <a:bodyPr/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МБДОУ «ЦРР – д/с «Золотая рыбка»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Вторая младшая группа «Вишенка»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138690-B7EF-8CA0-6B6E-10E98086B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6297" y="2423425"/>
            <a:ext cx="6679406" cy="2893218"/>
          </a:xfrm>
        </p:spPr>
        <p:txBody>
          <a:bodyPr>
            <a:normAutofit fontScale="92500"/>
          </a:bodyPr>
          <a:lstStyle/>
          <a:p>
            <a:r>
              <a:rPr lang="ru-RU" sz="3900" b="1" dirty="0">
                <a:latin typeface="Arial" panose="020B0604020202020204" pitchFamily="34" charset="0"/>
                <a:cs typeface="Arial" panose="020B0604020202020204" pitchFamily="34" charset="0"/>
              </a:rPr>
              <a:t>«Чистота – залог здоровья»</a:t>
            </a:r>
          </a:p>
          <a:p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Воспитатель: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Вилисова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Анастасия Алексеевна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8651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МБДОУ «ЦРР – д/с «Золотая рыбка» Вторая младшая группа «Вишенка»</vt:lpstr>
      <vt:lpstr>Рисование «Кран с водой»</vt:lpstr>
      <vt:lpstr>Эксперимент «Значение мыла»</vt:lpstr>
      <vt:lpstr>Развитие речи «Мыльное царство»</vt:lpstr>
      <vt:lpstr>Настольно–дидактическая игра «Здоровые зубки»</vt:lpstr>
      <vt:lpstr>Лепка «Микробы»</vt:lpstr>
      <vt:lpstr>Работа с родителями «Умывается правильно»</vt:lpstr>
      <vt:lpstr>МБДОУ «ЦРР – д/с «Золотая рыбка» Вторая младшая группа «Вишенка»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«ЦРР – д/с «Золотая рыбка» Вторая младшая группа «Вишенка»</dc:title>
  <dc:creator>79527488135</dc:creator>
  <cp:lastModifiedBy>Анстасия</cp:lastModifiedBy>
  <cp:revision>2</cp:revision>
  <dcterms:created xsi:type="dcterms:W3CDTF">2023-03-20T14:29:13Z</dcterms:created>
  <dcterms:modified xsi:type="dcterms:W3CDTF">2024-03-13T10:02:20Z</dcterms:modified>
</cp:coreProperties>
</file>