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44CC14-159D-4A1D-830B-DC3E152EE6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849CA1ED-DE6C-484C-9879-4251B0C705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2A404D4-37DF-4B87-BC97-CA4E59671D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F71C-E539-44A4-B27C-7ED8CA0AF0F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2997FBB-FD5F-4D06-99AD-778CE198E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C61A2A8C-1E8F-4D6D-8E90-61E1FAE3E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074D-0E21-4F55-9929-E3E8BC344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058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75401F1-F2F5-45C8-957C-FB93F367F4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345491B-7E76-4EB8-86D3-4784EDB8D0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14B8511-4E94-49DC-80D8-D60DA0780E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F71C-E539-44A4-B27C-7ED8CA0AF0F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2F60FB-79B6-4617-A35B-C5DDC016C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524ECBF-3A27-4846-B29B-2664387B96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074D-0E21-4F55-9929-E3E8BC344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3358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18D1107-798A-4B40-83E9-111C1AEB21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8D506344-AA1C-4CC2-B981-7DCE6E446A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9DB74C1-DB83-4B02-8D00-006BE7BBDF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F71C-E539-44A4-B27C-7ED8CA0AF0F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B9A6554-B35A-4C0D-9D52-627FA0A530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A00FE732-796E-4DC7-8D05-8AC6A7F919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074D-0E21-4F55-9929-E3E8BC344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044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D534EC-B74B-46F1-845B-0A1BE3366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5C69753-111E-4619-A2CD-1C6ADF3B25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6C70AE62-37E9-465A-833C-7A176D6718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F71C-E539-44A4-B27C-7ED8CA0AF0F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554F7332-CB02-4748-9FFA-F615D4E81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AE03692-6E21-4F74-B30E-AC9E1C0BC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074D-0E21-4F55-9929-E3E8BC344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15753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0D463A-6949-4BDD-BACF-A63366D5E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746B8E2-D3F4-44A8-A549-AB4FCB97CA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50AEB8-7F6F-4D47-BA1D-8FC0FB4C1C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F71C-E539-44A4-B27C-7ED8CA0AF0F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229CD28-7682-4DD9-8CAE-F9A605AC4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4BA3623-D030-4689-B986-51355A87BE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074D-0E21-4F55-9929-E3E8BC344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75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1E2E4F6-9C0E-485F-8462-2FE681D20F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FA8C0B0-CB50-45AA-9BCB-A19FFBD5FB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7AC9BD8-B387-47B7-BAB0-06466D47D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5F9DE09-EAB7-4C93-AF9A-4399BF03A3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F71C-E539-44A4-B27C-7ED8CA0AF0F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88AF84F-58C0-4D8F-9B8E-8B6328C78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70BDCBA-7B30-4052-B4E9-16A5819FB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074D-0E21-4F55-9929-E3E8BC344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6887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440239-1799-40DE-85D5-C5AFCDD78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DA51326-FBFF-4DBA-A386-27DDC4E9985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22AA123-E194-45AF-8E3B-2587377192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431E57E3-A773-4CFD-A17C-A9CF6D116B5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2BC4FB89-6CDC-4DF3-8594-16A62EB707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AA2D6CC-17E2-4A34-9E56-7844BE60D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F71C-E539-44A4-B27C-7ED8CA0AF0F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0BE0378-40CF-4A8D-BBF3-B9964186DD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EEB7AD9C-7BA7-4B62-92F9-811ABCB575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074D-0E21-4F55-9929-E3E8BC344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2169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794DC5-05B9-4B0F-A787-F912D534DA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151FDDB8-F0BF-4393-8DAC-C30502C11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F71C-E539-44A4-B27C-7ED8CA0AF0F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35E470BE-3B08-41C8-81A7-BA04F63E4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AD29C2B-CA65-4F0C-BDC4-2F940ADF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074D-0E21-4F55-9929-E3E8BC344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41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75BD51B1-A4BD-4586-A9A2-2116DA9F90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F71C-E539-44A4-B27C-7ED8CA0AF0F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D65C731D-F534-4059-BDA0-CEA25040BC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3FE8271E-DAE5-4654-A8B2-182D8C624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074D-0E21-4F55-9929-E3E8BC344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731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56F2B94-84A8-431C-AF47-3C1CDF87B1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BF32C2E-2ED0-4791-94EB-1D75062AF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99F9D1C-319F-47BE-B229-8A20B5AE51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A3907A8D-9C96-486B-ACD2-BCECB8673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F71C-E539-44A4-B27C-7ED8CA0AF0F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5CDC6F-1E6B-489A-9205-A98346798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169CF74-3671-48DC-9BFD-5BA257AC5E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074D-0E21-4F55-9929-E3E8BC344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5940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9C3100C-1475-4298-A6EB-4118A4AFBE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22DF1430-4C7B-4C2E-8F78-C90F9A7C95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E4D5C99-E883-46E1-8A37-C5F88496E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CBE29DC-4EAE-4CB8-A272-1DABEC2A1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B8F71C-E539-44A4-B27C-7ED8CA0AF0F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D472A85-869F-4D5D-A998-40DFEF31EC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B3768FD-E24F-4BF9-BBA1-3D7CEFF9F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4074D-0E21-4F55-9929-E3E8BC344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7582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EB56AD-6054-4AA0-BEFA-FC540C02C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474244B-B292-4619-B766-A6346E7615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6FDDAF3-B8C5-4ED6-B4B0-009BC822D4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B8F71C-E539-44A4-B27C-7ED8CA0AF0F9}" type="datetimeFigureOut">
              <a:rPr lang="ru-RU" smtClean="0"/>
              <a:t>15.03.2024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9BE222C6-99BA-400D-AE4C-69244D145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B650791-F746-4DF6-8AAD-B8AC0F3132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4074D-0E21-4F55-9929-E3E8BC344DA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7856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3809E4DE-7785-4025-B28E-7B8E80AB09C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605" r="37993" b="32517"/>
          <a:stretch/>
        </p:blipFill>
        <p:spPr>
          <a:xfrm>
            <a:off x="0" y="116097"/>
            <a:ext cx="7781731" cy="5454279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EC910737-13A3-42C7-A31A-B59A7D9A3744}"/>
              </a:ext>
            </a:extLst>
          </p:cNvPr>
          <p:cNvSpPr txBox="1"/>
          <p:nvPr/>
        </p:nvSpPr>
        <p:spPr>
          <a:xfrm flipH="1">
            <a:off x="7977673" y="187305"/>
            <a:ext cx="352790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1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Поставить цель для данного задания по теме «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Ресурсообеспеченность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стран и регионов мира основными энергоресурсами» и выполнить задания.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Дать определение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ресурсообеспеченности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Написать формулы расчёта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ресурсообеспеченности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и единицы измерения.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Рассчитать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ресурсообесбеченность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регионов.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Г) Сделать выводы по полученным результатам из таблицы.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Д) Написать общий вывод (10-12 предложений из интернета о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ресурсообеспеченности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мира основными энергоресурсами) + вывод по цели.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F0FF22-97B2-4A51-B3B0-3879B7B6E474}"/>
              </a:ext>
            </a:extLst>
          </p:cNvPr>
          <p:cNvSpPr txBox="1"/>
          <p:nvPr/>
        </p:nvSpPr>
        <p:spPr>
          <a:xfrm>
            <a:off x="317241" y="5850294"/>
            <a:ext cx="766043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выполняется письменно в тетради с переносом табличных значений. Оформляются все расчеты и единицы измерения!!!!</a:t>
            </a:r>
          </a:p>
        </p:txBody>
      </p:sp>
    </p:spTree>
    <p:extLst>
      <p:ext uri="{BB962C8B-B14F-4D97-AF65-F5344CB8AC3E}">
        <p14:creationId xmlns:p14="http://schemas.microsoft.com/office/powerpoint/2010/main" val="2598287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2ECA7DF3-47FC-4335-B69A-C4C39F9F8B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621" y="81643"/>
            <a:ext cx="8556171" cy="620485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68A2FDFE-FAA8-42E3-AF72-8E8F2B792513}"/>
              </a:ext>
            </a:extLst>
          </p:cNvPr>
          <p:cNvSpPr txBox="1"/>
          <p:nvPr/>
        </p:nvSpPr>
        <p:spPr>
          <a:xfrm>
            <a:off x="8714792" y="391885"/>
            <a:ext cx="283339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 № 2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Произвести расчеты по предложенной формуле. Результаты оформить в виде таблицы.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Сделать вывод о положении России среди стран мира по обеспеченности важнейшими видами минеральных ресурсов.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В) Предложить стратегию развития добывающей промышленности в России с учетом программы ресурсосбережения.</a:t>
            </a:r>
          </a:p>
        </p:txBody>
      </p:sp>
    </p:spTree>
    <p:extLst>
      <p:ext uri="{BB962C8B-B14F-4D97-AF65-F5344CB8AC3E}">
        <p14:creationId xmlns:p14="http://schemas.microsoft.com/office/powerpoint/2010/main" val="17504399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1506</TotalTime>
  <Words>143</Words>
  <Application>Microsoft Office PowerPoint</Application>
  <PresentationFormat>Широкоэкранный</PresentationFormat>
  <Paragraphs>11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Наталья</cp:lastModifiedBy>
  <cp:revision>6</cp:revision>
  <dcterms:created xsi:type="dcterms:W3CDTF">2024-03-15T08:25:43Z</dcterms:created>
  <dcterms:modified xsi:type="dcterms:W3CDTF">2024-03-16T09:32:19Z</dcterms:modified>
</cp:coreProperties>
</file>