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90" r:id="rId4"/>
    <p:sldId id="258" r:id="rId5"/>
    <p:sldId id="284" r:id="rId6"/>
    <p:sldId id="291" r:id="rId7"/>
    <p:sldId id="295" r:id="rId8"/>
    <p:sldId id="292" r:id="rId9"/>
    <p:sldId id="293" r:id="rId10"/>
    <p:sldId id="294" r:id="rId11"/>
    <p:sldId id="296" r:id="rId12"/>
    <p:sldId id="297" r:id="rId13"/>
    <p:sldId id="262" r:id="rId14"/>
    <p:sldId id="298" r:id="rId15"/>
    <p:sldId id="299" r:id="rId16"/>
    <p:sldId id="300" r:id="rId17"/>
    <p:sldId id="304" r:id="rId18"/>
    <p:sldId id="305" r:id="rId19"/>
    <p:sldId id="306" r:id="rId20"/>
    <p:sldId id="302" r:id="rId21"/>
    <p:sldId id="303" r:id="rId22"/>
    <p:sldId id="30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8A46-6258-446A-9E44-0B4B86834FFC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7042C5-EE75-456F-A369-A7216A4CA8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8A46-6258-446A-9E44-0B4B86834FFC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42C5-EE75-456F-A369-A7216A4CA8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8A46-6258-446A-9E44-0B4B86834FFC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42C5-EE75-456F-A369-A7216A4CA8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8A46-6258-446A-9E44-0B4B86834FFC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42C5-EE75-456F-A369-A7216A4CA8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8A46-6258-446A-9E44-0B4B86834FFC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42C5-EE75-456F-A369-A7216A4CA8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8A46-6258-446A-9E44-0B4B86834FFC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42C5-EE75-456F-A369-A7216A4CA8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8A46-6258-446A-9E44-0B4B86834FFC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42C5-EE75-456F-A369-A7216A4CA8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8A46-6258-446A-9E44-0B4B86834FFC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42C5-EE75-456F-A369-A7216A4CA8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8A46-6258-446A-9E44-0B4B86834FFC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42C5-EE75-456F-A369-A7216A4CA8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8A46-6258-446A-9E44-0B4B86834FFC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42C5-EE75-456F-A369-A7216A4CA8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8A46-6258-446A-9E44-0B4B86834FFC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42C5-EE75-456F-A369-A7216A4CA8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EE38A46-6258-446A-9E44-0B4B86834FFC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E7042C5-EE75-456F-A369-A7216A4CA8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79969"/>
            <a:ext cx="915828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 УРОКА:</a:t>
            </a:r>
          </a:p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«ЗОЛОТОЙ ВЕК</a:t>
            </a:r>
          </a:p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РУССКОЙ КУЛЬТУРЫ»</a:t>
            </a:r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cf.ppt-online.org/files1/slide/w/WtM1mieJUg0FlPu8HOB9CDz5T3rIY7adv2NwVoqXx/slide-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5578" cy="682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226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avldshi.krd.muzkult.ru/media/2020/05/14/1255700045/levit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75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dzeninfra.ru/get-zen_doc/1908497/pub_5fcbdb848f8c7853ed711c13_5fcbdd227e300d7cca42284a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" y="30056"/>
            <a:ext cx="9100489" cy="682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90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143008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первой половине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века работали М.Ю.Лермонтов,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Н.В. Гоголь, А.Н. островский,  И.С.Тургенев.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Каб №16\Мои документы\Мои рисунки\Золотой век русской культуры\Лермонто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929090" cy="485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Documents and Settings\Каб №16\Мои документы\Мои рисунки\Золотой век русской культуры\гоголь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8024" y="1772816"/>
            <a:ext cx="4041775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obshe.net/upload/000/u10/64/90/c3c22f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1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bpfpgu.ru/uploads/posts/2019-11/1572692387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4330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03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f.ppt-online.org/files1/slide/o/o9JIqhLp02bWa7UuHT38dCwAG6nkxvj4Yiz1rOcRK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" y="-82152"/>
            <a:ext cx="9136925" cy="69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452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dnstatic.rg.ru/uploads/images/171/08/23/Bez_imen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" y="2348"/>
            <a:ext cx="9755685" cy="685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static.auction.ru/offer_images/2015/09/27/07/big/A/AL7kXsGL7lj/m_i_glinka_grinshtejn_1956_izog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7"/>
            <a:ext cx="9144000" cy="685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42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balcso.ru/wp-content/uploads/2018/06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77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58214" y="1600200"/>
            <a:ext cx="633386" cy="472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quizizz.com/_media/quizzes/9077d915-6e9f-4740-a459-8051c1c60781_900_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1688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f.ppt-online.org/files/slide/c/C0sLeF7tnMbTDhYvpf9jNWcxiy5BlHaS24ZKuG/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89"/>
            <a:ext cx="9144000" cy="68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3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7129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/>
              <a:t>Домашнее задание: </a:t>
            </a:r>
            <a:r>
              <a:rPr lang="ru-RU" sz="6600" dirty="0"/>
              <a:t> - Составить  кроссворд  на тему  «Золотой  век  русской  музыки»   </a:t>
            </a:r>
          </a:p>
        </p:txBody>
      </p:sp>
    </p:spTree>
    <p:extLst>
      <p:ext uri="{BB962C8B-B14F-4D97-AF65-F5344CB8AC3E}">
        <p14:creationId xmlns:p14="http://schemas.microsoft.com/office/powerpoint/2010/main" val="22838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944" y="1916832"/>
            <a:ext cx="557877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</a:t>
            </a:r>
          </a:p>
          <a:p>
            <a:pPr algn="ctr"/>
            <a:r>
              <a:rPr lang="ru-RU" sz="8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ЗА УРОК!!!</a:t>
            </a:r>
            <a:endParaRPr lang="ru-RU" sz="8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863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vsegda-pomnim.com/uploads/posts/2022-04/1650884371_3-vsegda-pomnim-com-p-mikhailovskoe-pushkinskie-gori-foto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34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929586" y="6072206"/>
            <a:ext cx="857256" cy="484632"/>
          </a:xfrm>
          <a:prstGeom prst="rightArrow">
            <a:avLst/>
          </a:prstGeom>
          <a:solidFill>
            <a:srgbClr val="00359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https://sammlung.ru/wp-content/uploads/2022/06/portret_v_portrete-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928" y="0"/>
            <a:ext cx="9237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петербурге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был построен и знаменитый Исаакиевский собор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Каб №16\Мои документы\Мои рисунки\Золотой век русской культуры\исаакиевский собо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503" y="1484784"/>
            <a:ext cx="6572237" cy="4929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6572264" y="1600200"/>
            <a:ext cx="2419336" cy="4724400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Собор был построен в 1818-1858 годах  архитектором  Огюстом Монферраном. Строительство собора курировал сам император Николай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572396" y="5929330"/>
            <a:ext cx="857256" cy="484632"/>
          </a:xfrm>
          <a:prstGeom prst="rightArrow">
            <a:avLst/>
          </a:prstGeom>
          <a:solidFill>
            <a:srgbClr val="00359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ravelsoul.ru/wp-content/uploads/6/5/7/657c9329e25cb1290ce01007c4982e9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0"/>
            <a:ext cx="9164482" cy="68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91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1/1b/%D0%94%D0%BE%D1%85%D0%BE%D0%B4%D0%BD%D1%8B%D0%B5_%D0%B4%D0%BE%D0%BC%D0%B0_%D0%A2%D1%80%D0%B5%D1%82%D1%8C%D1%8F%D0%BA%D0%BE%D0%B2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8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89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ikiway.com/upload/iblock/082/tretyakovskaya_galerey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288"/>
            <a:ext cx="9155775" cy="68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62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topcafe.su/wp-content/uploads/2018/07/SHishk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432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11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437</TotalTime>
  <Words>36</Words>
  <Application>Microsoft Office PowerPoint</Application>
  <PresentationFormat>Экран (4:3)</PresentationFormat>
  <Paragraphs>12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Исполнительная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Оглавление</vt:lpstr>
      <vt:lpstr>Презентация PowerPoint</vt:lpstr>
      <vt:lpstr>Презентация PowerPoint</vt:lpstr>
      <vt:lpstr>В петербурге был построен и знаменитый Исаакиевский собор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 первой половине XIX века работали М.Ю.Лермонтов,  Н.В. Гоголь, А.Н. островский,  И.С.Тургенев.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 №2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Каб. 16</dc:creator>
  <cp:lastModifiedBy>User</cp:lastModifiedBy>
  <cp:revision>45</cp:revision>
  <dcterms:created xsi:type="dcterms:W3CDTF">2011-05-25T08:51:50Z</dcterms:created>
  <dcterms:modified xsi:type="dcterms:W3CDTF">2024-01-30T07:18:32Z</dcterms:modified>
</cp:coreProperties>
</file>