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5" r:id="rId10"/>
    <p:sldId id="279" r:id="rId11"/>
    <p:sldId id="276" r:id="rId12"/>
    <p:sldId id="277" r:id="rId13"/>
    <p:sldId id="278" r:id="rId14"/>
    <p:sldId id="280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73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18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3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47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7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6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0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5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4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4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6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67F9-CB57-46EB-B753-D07F6EFA2F1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2E15-40A2-4A49-B5C7-79AC1ECF4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5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.bp.blogspot.com/-pb-EcAmd_Cc/VuU3ieUiduI/AAAAAAAACtE/ELNbHsuHymsDYtX9ZyzI94aQGTSsfF8GQ/s1600/047bfce3fec36c5443bdb37f1732b29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"/>
          <a:stretch/>
        </p:blipFill>
        <p:spPr bwMode="auto">
          <a:xfrm>
            <a:off x="539552" y="1124744"/>
            <a:ext cx="7884368" cy="53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C95D3-56F2-E63A-8D09-9ABDA6968002}"/>
              </a:ext>
            </a:extLst>
          </p:cNvPr>
          <p:cNvSpPr txBox="1"/>
          <p:nvPr/>
        </p:nvSpPr>
        <p:spPr>
          <a:xfrm>
            <a:off x="323528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Животные жарких стран</a:t>
            </a:r>
          </a:p>
        </p:txBody>
      </p:sp>
    </p:spTree>
    <p:extLst>
      <p:ext uri="{BB962C8B-B14F-4D97-AF65-F5344CB8AC3E}">
        <p14:creationId xmlns:p14="http://schemas.microsoft.com/office/powerpoint/2010/main" val="4061558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artfile.me/wallpaper/24-06-2017/1920x1172/zhivotnye-verblyudy-verblyuzhonok-verbly-11835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9469" r="15863" b="2565"/>
          <a:stretch/>
        </p:blipFill>
        <p:spPr bwMode="auto">
          <a:xfrm>
            <a:off x="1043608" y="980728"/>
            <a:ext cx="7272808" cy="57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26F911-977E-0EEE-A843-8A336C85E8B6}"/>
              </a:ext>
            </a:extLst>
          </p:cNvPr>
          <p:cNvSpPr txBox="1"/>
          <p:nvPr/>
        </p:nvSpPr>
        <p:spPr>
          <a:xfrm>
            <a:off x="1259632" y="193719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Назови детёныша</a:t>
            </a:r>
          </a:p>
        </p:txBody>
      </p:sp>
    </p:spTree>
    <p:extLst>
      <p:ext uri="{BB962C8B-B14F-4D97-AF65-F5344CB8AC3E}">
        <p14:creationId xmlns:p14="http://schemas.microsoft.com/office/powerpoint/2010/main" val="92077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pec.info/20170520/36302284690549_50cef1ed0d60cdb316cb1d701c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6458" r="6369"/>
          <a:stretch/>
        </p:blipFill>
        <p:spPr bwMode="auto">
          <a:xfrm>
            <a:off x="179512" y="1124744"/>
            <a:ext cx="8784976" cy="50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6036F-753D-3F54-F40D-D9D8FBFF04DB}"/>
              </a:ext>
            </a:extLst>
          </p:cNvPr>
          <p:cNvSpPr txBox="1"/>
          <p:nvPr/>
        </p:nvSpPr>
        <p:spPr>
          <a:xfrm>
            <a:off x="1259632" y="193719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Назови детёныша</a:t>
            </a:r>
          </a:p>
        </p:txBody>
      </p:sp>
    </p:spTree>
    <p:extLst>
      <p:ext uri="{BB962C8B-B14F-4D97-AF65-F5344CB8AC3E}">
        <p14:creationId xmlns:p14="http://schemas.microsoft.com/office/powerpoint/2010/main" val="249641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-dog.ru/wallpapers/5/10/376735853538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908720"/>
            <a:ext cx="8424936" cy="55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6D489-71E9-78AB-661E-D23E458640F4}"/>
              </a:ext>
            </a:extLst>
          </p:cNvPr>
          <p:cNvSpPr txBox="1"/>
          <p:nvPr/>
        </p:nvSpPr>
        <p:spPr>
          <a:xfrm>
            <a:off x="1259632" y="193719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Назови детёныша</a:t>
            </a:r>
          </a:p>
        </p:txBody>
      </p:sp>
    </p:spTree>
    <p:extLst>
      <p:ext uri="{BB962C8B-B14F-4D97-AF65-F5344CB8AC3E}">
        <p14:creationId xmlns:p14="http://schemas.microsoft.com/office/powerpoint/2010/main" val="216859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4.goodfon.ru/original/2048x1188/e/20/zhirafy-mama-malysh-afri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9571" r="5278"/>
          <a:stretch/>
        </p:blipFill>
        <p:spPr bwMode="auto">
          <a:xfrm>
            <a:off x="810277" y="1056605"/>
            <a:ext cx="7523446" cy="55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F2045-B479-4102-EDE8-27CDD1B56FF4}"/>
              </a:ext>
            </a:extLst>
          </p:cNvPr>
          <p:cNvSpPr txBox="1"/>
          <p:nvPr/>
        </p:nvSpPr>
        <p:spPr>
          <a:xfrm>
            <a:off x="1259632" y="193719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Назови детёныша</a:t>
            </a:r>
          </a:p>
        </p:txBody>
      </p:sp>
    </p:spTree>
    <p:extLst>
      <p:ext uri="{BB962C8B-B14F-4D97-AF65-F5344CB8AC3E}">
        <p14:creationId xmlns:p14="http://schemas.microsoft.com/office/powerpoint/2010/main" val="1924130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krota.ru/wp-content/uploads/2018/10/%D0%A7%D1%82%D0%BE-%D0%BC%D1%8B-%D0%B7%D0%BD%D0%B0%D0%B5%D0%BC-%D0%BE-%D0%B1%D0%B5%D0%B3%D0%B5%D0%BC%D0%BE%D1%82%D0%B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6" y="1196752"/>
            <a:ext cx="8106236" cy="54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088414-2161-CE34-4A8C-30C2360BBBDA}"/>
              </a:ext>
            </a:extLst>
          </p:cNvPr>
          <p:cNvSpPr txBox="1"/>
          <p:nvPr/>
        </p:nvSpPr>
        <p:spPr>
          <a:xfrm>
            <a:off x="1259632" y="193719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Назови детёныша</a:t>
            </a:r>
          </a:p>
        </p:txBody>
      </p:sp>
    </p:spTree>
    <p:extLst>
      <p:ext uri="{BB962C8B-B14F-4D97-AF65-F5344CB8AC3E}">
        <p14:creationId xmlns:p14="http://schemas.microsoft.com/office/powerpoint/2010/main" val="423244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.ppt-online.org/files/slide/3/3Oy2LdAgklav8ihoDSP1GBUWXVRprcEbmIuYs5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9"/>
            <a:ext cx="9144000" cy="68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8D1549-D9BD-CC80-7E97-E2893C188042}"/>
              </a:ext>
            </a:extLst>
          </p:cNvPr>
          <p:cNvSpPr txBox="1"/>
          <p:nvPr/>
        </p:nvSpPr>
        <p:spPr>
          <a:xfrm>
            <a:off x="179512" y="332656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2213566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/slide/3/3Oy2LdAgklav8ihoDSP1GBUWXVRprcEbmIuYs5/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30"/>
            <a:ext cx="9143999" cy="68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AEB916-EA1D-09F1-36B8-895A3E9A21D9}"/>
              </a:ext>
            </a:extLst>
          </p:cNvPr>
          <p:cNvSpPr txBox="1"/>
          <p:nvPr/>
        </p:nvSpPr>
        <p:spPr>
          <a:xfrm>
            <a:off x="0" y="116632"/>
            <a:ext cx="69215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Игра «Один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black"/>
                </a:solidFill>
                <a:latin typeface="Calibri"/>
              </a:rPr>
              <a:t>               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1092199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.ppt-online.org/files/slide/3/3Oy2LdAgklav8ihoDSP1GBUWXVRprcEbmIuYs5/slid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8"/>
            <a:ext cx="9144000" cy="68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2BFC07-11A2-298C-B1FF-D5ADE680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16632"/>
            <a:ext cx="674276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f.ppt-online.org/files/slide/3/3Oy2LdAgklav8ihoDSP1GBUWXVRprcEbmIuYs5/slid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" y="35727"/>
            <a:ext cx="9114280" cy="68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56580-7AFC-6831-CDA3-CAE87D22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11"/>
            <a:ext cx="674276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95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f.ppt-online.org/files/slide/3/3Oy2LdAgklav8ihoDSP1GBUWXVRprcEbmIuYs5/slid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3"/>
            <a:ext cx="9157728" cy="68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1E719-E9AA-D8EE-D6CA-E37A74B950C5}"/>
              </a:ext>
            </a:extLst>
          </p:cNvPr>
          <p:cNvSpPr txBox="1"/>
          <p:nvPr/>
        </p:nvSpPr>
        <p:spPr>
          <a:xfrm>
            <a:off x="179512" y="188641"/>
            <a:ext cx="67515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91689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aidagogos.com/wp-content/uploads/2017/03/karta-af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56" y="96291"/>
            <a:ext cx="6408712" cy="67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4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f.ppt-online.org/files/slide/3/3Oy2LdAgklav8ihoDSP1GBUWXVRprcEbmIuYs5/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0" y="19158"/>
            <a:ext cx="9130344" cy="683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433F2-DEFF-EDCC-CEF4-33A98B69EAD0}"/>
              </a:ext>
            </a:extLst>
          </p:cNvPr>
          <p:cNvSpPr txBox="1"/>
          <p:nvPr/>
        </p:nvSpPr>
        <p:spPr>
          <a:xfrm>
            <a:off x="107504" y="116632"/>
            <a:ext cx="68139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Игра «Один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black"/>
                </a:solidFill>
                <a:latin typeface="Calibri"/>
              </a:rPr>
              <a:t>      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330923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f.ppt-online.org/files/slide/3/3Oy2LdAgklav8ihoDSP1GBUWXVRprcEbmIuYs5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30"/>
            <a:ext cx="9144000" cy="68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F8960-E563-76C8-F5E9-2E397659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0"/>
            <a:ext cx="674276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8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f.ppt-online.org/files/slide/3/3Oy2LdAgklav8ihoDSP1GBUWXVRprcEbmIuYs5/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" y="1"/>
            <a:ext cx="9119308" cy="68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D3FC7-D310-8126-9062-7B0D3849C944}"/>
              </a:ext>
            </a:extLst>
          </p:cNvPr>
          <p:cNvSpPr txBox="1"/>
          <p:nvPr/>
        </p:nvSpPr>
        <p:spPr>
          <a:xfrm>
            <a:off x="28520" y="-99392"/>
            <a:ext cx="68993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118265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.pxhere.com/photos/72/8e/cow_animal_cattle_alm_kuhschnauze-1363656.jpg!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9912" r="6585"/>
          <a:stretch/>
        </p:blipFill>
        <p:spPr bwMode="auto">
          <a:xfrm>
            <a:off x="683568" y="4376232"/>
            <a:ext cx="3253762" cy="235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76232"/>
            <a:ext cx="3448422" cy="235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88" y="992107"/>
            <a:ext cx="2756226" cy="330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2" y="980728"/>
            <a:ext cx="2171432" cy="330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367C4-54CB-C1EE-979F-39FB4468B81A}"/>
              </a:ext>
            </a:extLst>
          </p:cNvPr>
          <p:cNvSpPr txBox="1"/>
          <p:nvPr/>
        </p:nvSpPr>
        <p:spPr>
          <a:xfrm>
            <a:off x="1043608" y="128374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Игра «Четвёртый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1563393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85" y="3882860"/>
            <a:ext cx="3723052" cy="248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6" y="3869457"/>
            <a:ext cx="3910053" cy="25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www.1zoom.me/big2/828/256964-freder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92" y="836712"/>
            <a:ext cx="3723052" cy="28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939186/83f1b762-dc9d-4a61-b064-511e11583287/s1200?webp=fal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6812" r="19697" b="3965"/>
          <a:stretch/>
        </p:blipFill>
        <p:spPr bwMode="auto">
          <a:xfrm>
            <a:off x="494256" y="836712"/>
            <a:ext cx="3910053" cy="28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A45EC6-8460-C68B-79DF-AE08F708E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110" y="-102842"/>
            <a:ext cx="705978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59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52736"/>
            <a:ext cx="4104455" cy="259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s://lh5.googleusercontent.com/proxy/_Wahrkjyu6WsvXfcO0qOc8-svyeW6es0VqKrl77ERE-eGUOU9fHxamm1oSS3Wscf8Cr50FvIckFzuXyO10KKhDSOmFkRqKNE-5KlJ97g0H-687djeLS840HSecAYuYrIeyDzKCXM5Z2Am1m9wdpCpNGAY8jBDiMQh0ZTWmhP=w1200-h630-p-k-no-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82" y="3854159"/>
            <a:ext cx="3671821" cy="275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cdn.pixabay.com/photo/2017/08/14/20/39/hippopotamus-2641871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3" y="3861048"/>
            <a:ext cx="4163392" cy="27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avatars.mds.yandex.net/get-pdb/202366/d90fb631-fb8f-45b5-a8af-60a2e6116129/s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 t="16820" r="15482" b="14396"/>
          <a:stretch/>
        </p:blipFill>
        <p:spPr bwMode="auto">
          <a:xfrm>
            <a:off x="5099782" y="902634"/>
            <a:ext cx="3024336" cy="27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8AD512-3F71-C4CA-2EEA-7E4197421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775" y="0"/>
            <a:ext cx="705978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1zoom.ru/big2/435/317557-blackang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5858" b="4559"/>
          <a:stretch/>
        </p:blipFill>
        <p:spPr bwMode="auto">
          <a:xfrm>
            <a:off x="3217544" y="2852936"/>
            <a:ext cx="5753816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78976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Царь зверей он и не диво – </a:t>
            </a:r>
          </a:p>
          <a:p>
            <a:pPr algn="ctr"/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Вон какая роскошь – грива! </a:t>
            </a:r>
          </a:p>
          <a:p>
            <a:pPr algn="ctr"/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Хоть кошачий рык, но грозный, Лапы – мощь, и взгляд серьезный.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.fonwall.ru/o/71/eww_45.jpg?route=mid&amp;amp;h=7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3578" r="7660" b="5540"/>
          <a:stretch/>
        </p:blipFill>
        <p:spPr bwMode="auto">
          <a:xfrm>
            <a:off x="3059832" y="2780928"/>
            <a:ext cx="558742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большая кошка он </a:t>
            </a:r>
            <a:b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Грациозен и умён. </a:t>
            </a:r>
            <a:b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не любит разных игр </a:t>
            </a:r>
            <a:b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Полосатый грозный...</a:t>
            </a:r>
          </a:p>
        </p:txBody>
      </p:sp>
    </p:spTree>
    <p:extLst>
      <p:ext uri="{BB962C8B-B14F-4D97-AF65-F5344CB8AC3E}">
        <p14:creationId xmlns:p14="http://schemas.microsoft.com/office/powerpoint/2010/main" val="9002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ixport.ru/sites/default/files/brilliant_gallery_temp/bg_cached_resized_5ee7bc18e70b104472f525dae5ed8ac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r="18103" b="2887"/>
          <a:stretch/>
        </p:blipFill>
        <p:spPr bwMode="auto">
          <a:xfrm>
            <a:off x="3203848" y="2636912"/>
            <a:ext cx="5665800" cy="38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большой и очень сильный, Очень мощный и красивый. </a:t>
            </a:r>
          </a:p>
          <a:p>
            <a:pPr algn="ctr"/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Всем знаком в Саванне он, </a:t>
            </a:r>
          </a:p>
          <a:p>
            <a:pPr algn="ctr"/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же? Африканский...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komotoz.ru/photo/images/photo_zhirafa/photo_zhirafa_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2" t="3482" r="15455" b="6746"/>
          <a:stretch/>
        </p:blipFill>
        <p:spPr bwMode="auto">
          <a:xfrm>
            <a:off x="6012160" y="476672"/>
            <a:ext cx="3024336" cy="45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20688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ходит, голову задрав,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потому, что гордый нрав,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потому, что важный граф,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потому, что он...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939428/8e01fd6e-e3b5-4269-ac97-3a99fdd33e91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2864" r="23621"/>
          <a:stretch/>
        </p:blipFill>
        <p:spPr bwMode="auto">
          <a:xfrm>
            <a:off x="5282962" y="476672"/>
            <a:ext cx="36694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836712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в пижаме полосатой, Очень теплой, волосатой.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лошадка я, но все же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лошадку я похожа.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s://avatars.mds.yandex.net/get-pdb/1370139/f45168e5-5087-4a29-a874-0181cfd988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t="6685" r="3478" b="16353"/>
          <a:stretch/>
        </p:blipFill>
        <p:spPr bwMode="auto">
          <a:xfrm>
            <a:off x="3563888" y="2924944"/>
            <a:ext cx="538581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олень он и не бык, В жарких странах жить привык.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носу имеет рог. </a:t>
            </a:r>
          </a:p>
          <a:p>
            <a:r>
              <a:rPr lang="ru-RU" sz="36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5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939428/0fea222c-8ed8-4841-acbf-64e12a66819f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4231" b="8951"/>
          <a:stretch/>
        </p:blipFill>
        <p:spPr bwMode="auto">
          <a:xfrm>
            <a:off x="755576" y="980728"/>
            <a:ext cx="7632848" cy="565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8DC8D-F4FF-EE94-093A-34A2735D970E}"/>
              </a:ext>
            </a:extLst>
          </p:cNvPr>
          <p:cNvSpPr txBox="1"/>
          <p:nvPr/>
        </p:nvSpPr>
        <p:spPr>
          <a:xfrm>
            <a:off x="1259632" y="193719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Назови детёныша</a:t>
            </a:r>
          </a:p>
        </p:txBody>
      </p:sp>
    </p:spTree>
    <p:extLst>
      <p:ext uri="{BB962C8B-B14F-4D97-AF65-F5344CB8AC3E}">
        <p14:creationId xmlns:p14="http://schemas.microsoft.com/office/powerpoint/2010/main" val="11308348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192</Words>
  <Application>Microsoft Office PowerPoint</Application>
  <PresentationFormat>Экран (4:3)</PresentationFormat>
  <Paragraphs>32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Виктория</cp:lastModifiedBy>
  <cp:revision>18</cp:revision>
  <dcterms:created xsi:type="dcterms:W3CDTF">2019-02-02T18:17:16Z</dcterms:created>
  <dcterms:modified xsi:type="dcterms:W3CDTF">2024-02-27T19:53:20Z</dcterms:modified>
</cp:coreProperties>
</file>