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2" r:id="rId6"/>
    <p:sldId id="263" r:id="rId7"/>
    <p:sldId id="265" r:id="rId8"/>
    <p:sldId id="266" r:id="rId9"/>
    <p:sldId id="267" r:id="rId10"/>
    <p:sldId id="261" r:id="rId11"/>
    <p:sldId id="258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2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ospravda.ru/wp-content/uploads/2022/08/&#1073;&#1077;&#1083;&#1086;&#1082;-&#1083;&#1077;&#1090;&#1103;&#1075;.jpg" TargetMode="External"/><Relationship Id="rId13" Type="http://schemas.openxmlformats.org/officeDocument/2006/relationships/hyperlink" Target="http://permherald.ru/files/&#1048;&#1089;&#1090;&#1086;&#1088;&#1080;&#1080;/&#1050;&#1088;&#1072;&#1089;&#1085;&#1086;&#1074;&#1080;&#1096;&#1077;&#1088;&#1089;&#1082;&#1080;&#1081;%20&#1043;&#1054;/&#1057;&#1077;&#1074;&#1077;&#1088;&#1085;&#1099;&#1077;%20&#1086;&#1083;&#1077;&#1085;&#1080;%20&#1074;%20&#1079;&#1072;&#1087;&#1086;&#1074;&#1077;&#1076;&#1085;&#1080;&#1082;&#1077;%20&#1042;&#1080;&#1096;&#1077;&#1088;&#1089;&#1082;&#1080;&#1081;.jpg" TargetMode="External"/><Relationship Id="rId18" Type="http://schemas.openxmlformats.org/officeDocument/2006/relationships/hyperlink" Target="https://www.newsler.ru/data/content/2019/81453/d8cd49b0754d6897fcd7076a8fbdab36.jpg" TargetMode="External"/><Relationship Id="rId3" Type="http://schemas.openxmlformats.org/officeDocument/2006/relationships/hyperlink" Target="https://wikiway.com/upload/iblock/c59/zapovednik.jpg" TargetMode="External"/><Relationship Id="rId21" Type="http://schemas.openxmlformats.org/officeDocument/2006/relationships/hyperlink" Target="http://file.lact.ru/f1/s/3/553/image/1658/204/medium_myishka.jpg?t=1666863134" TargetMode="External"/><Relationship Id="rId7" Type="http://schemas.openxmlformats.org/officeDocument/2006/relationships/hyperlink" Target="https://kartinkin.net/pics/uploads/posts/2022-08/1659582636_5-kartinkin-net-p-gora-manaraga-ural-priroda-krasivo-foto-5.jpg" TargetMode="External"/><Relationship Id="rId12" Type="http://schemas.openxmlformats.org/officeDocument/2006/relationships/hyperlink" Target="https://korona-severa.ru/wp-content/uploads/b/4/5/b451053b651a82afb69a0a8e2682197c.jpeg" TargetMode="External"/><Relationship Id="rId17" Type="http://schemas.openxmlformats.org/officeDocument/2006/relationships/hyperlink" Target="https://web-zoopark.ru/wp-content/uploads/2018/07/10-11.jpg" TargetMode="External"/><Relationship Id="rId2" Type="http://schemas.openxmlformats.org/officeDocument/2006/relationships/hyperlink" Target="https://sun9-77.userapi.com/impg/a_Un4XI6ydVyX-_QtF2erWwEM1zBOS2rsWTGsg/t773bIPVHlg.jpg?size=604x453&amp;quality=96&amp;sign=ce2fdc2f73492041cfe2e82a6a0076e9&amp;c_uniq_tag=Q5TTdu1kNym6gnG0RU0AKdJmZlJ-ga-v8v0OTl_l-O4&amp;type=album" TargetMode="External"/><Relationship Id="rId16" Type="http://schemas.openxmlformats.org/officeDocument/2006/relationships/hyperlink" Target="http://klubmama.ru/uploads/posts/2022-08/1661593878_53-klubmama-ru-p-podelka-belka-letyaga-foto-57.jpg" TargetMode="External"/><Relationship Id="rId20" Type="http://schemas.openxmlformats.org/officeDocument/2006/relationships/hyperlink" Target="https://faunablog.ru/wp-content/uploads/2022/08/Kamchatskiy-sobol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segda-pomnim.com/uploads/posts/2022-04/1648936953_9-vsegda-pomnim-com-p-lesa-tundri-foto-13.jpg" TargetMode="External"/><Relationship Id="rId11" Type="http://schemas.openxmlformats.org/officeDocument/2006/relationships/hyperlink" Target="https://www.nivasposad.ru/school/homepages/all_kurs/konkurs2013/web-pages/web/haritonova_angelina/big_photo/160b_1.jpg" TargetMode="External"/><Relationship Id="rId5" Type="http://schemas.openxmlformats.org/officeDocument/2006/relationships/hyperlink" Target="https://druzhniy-center.ru/wp-content/uploads/0/a/0/0a04763e960316f26ab6ac9ee41e7427.jpeg" TargetMode="External"/><Relationship Id="rId15" Type="http://schemas.openxmlformats.org/officeDocument/2006/relationships/hyperlink" Target="https://planetanimal.ru/wp-content/uploads/2021/06/1618147149_29-p-sibirskaya-belka-letyaga-zhivotnie-krasivo-29.jpg" TargetMode="External"/><Relationship Id="rId10" Type="http://schemas.openxmlformats.org/officeDocument/2006/relationships/hyperlink" Target="https://placepic.ru/wp-content/uploads/2020/12/sobol_11.jpg" TargetMode="External"/><Relationship Id="rId19" Type="http://schemas.openxmlformats.org/officeDocument/2006/relationships/hyperlink" Target="https://tunnel.ru/media/images/2019-02/post/126484/2.jpg" TargetMode="External"/><Relationship Id="rId4" Type="http://schemas.openxmlformats.org/officeDocument/2006/relationships/hyperlink" Target="https://posibiri.ru/wp-content/uploads/2020/03/16032025.jpg" TargetMode="External"/><Relationship Id="rId9" Type="http://schemas.openxmlformats.org/officeDocument/2006/relationships/hyperlink" Target="https://scientificrussia.ru/images/f/vzf-full.jpg" TargetMode="External"/><Relationship Id="rId14" Type="http://schemas.openxmlformats.org/officeDocument/2006/relationships/hyperlink" Target="http://old.priroda.permkrai.ru/water/&#1074;&#1086;&#1078;&#1072;&#1082;%20&#1086;&#1083;&#1077;&#1085;&#1100;&#1077;&#1075;&#1086;%20&#1089;&#1090;&#1072;&#1076;&#1072;%20&#1082;&#1086;&#1083;&#1073;&#1080;&#1085;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microsoft.com/office/2007/relationships/hdphoto" Target="../media/hdphoto4.wdp"/><Relationship Id="rId3" Type="http://schemas.openxmlformats.org/officeDocument/2006/relationships/image" Target="../media/image6.png"/><Relationship Id="rId21" Type="http://schemas.microsoft.com/office/2007/relationships/hdphoto" Target="../media/hdphoto5.wdp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10" Type="http://schemas.openxmlformats.org/officeDocument/2006/relationships/slide" Target="slide6.xml"/><Relationship Id="rId19" Type="http://schemas.openxmlformats.org/officeDocument/2006/relationships/slide" Target="slide9.xml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4.xml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71551"/>
            <a:ext cx="7772400" cy="19287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«Животные Пермского края»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11910"/>
            <a:ext cx="7164288" cy="1026418"/>
          </a:xfrm>
        </p:spPr>
        <p:txBody>
          <a:bodyPr>
            <a:no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Поликарпова Варвара Сергеевна Чайковский индустриальный колледж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6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2753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источники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7534"/>
            <a:ext cx="9036496" cy="451596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https://sun9-77.userapi.com/impg/a_Un4XI6ydVyX-_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QtF2erWwEM1zBOS2rsWTGsg/t773bIPVHlg.jpg?size=604x453&amp;quality=96&amp;sign=ce2fdc2f73492041cfe2e82a6a0076e9&amp;c_uniq_tag=Q5TTdu1kNym6gnG0RU0AKdJmZlJ-ga-v8v0OTl_l-O4&amp;type=album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wikiway.com/upload/iblock/c59/zapovednik.jpg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posibiri.ru/wp-content/uploads/2020/03/16032025.jpg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druzhniy-center.ru/wp-content/uploads/0/a/0/0a04763e960316f26ab6ac9ee41e7427.jpeg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vsegda-pomnim.com/uploads/posts/2022-04/1648936953_9-vsegda-pomnim-com-p-lesa-tundri-foto-13.jpg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kartinkin.net/pics/uploads/posts/2022-08/1659582636_5-kartinkin-net-p-gora-manaraga-ural-priroda-krasivo-foto-5.jpg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https://mospravda.ru/wp-content/uploads/2022/08/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белок-летяг.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scientificrussia.ru/images/f/vzf-full.jpg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placepic.ru/wp-content/uploads/2020/12/sobol_11.jpg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www.nivasposad.ru/school/homepages/all_kurs/konkurs2013/web-pages/web/haritonova_angelina/big_photo/160b_1.jpg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korona-severa.ru/wp-content/uploads/b/4/5/b451053b651a82afb69a0a8e2682197c.jpeg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http://permherald.ru/files/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Истории/Красновишерский%20ГО/Северные%20олени%20в%20заповеднике%20Вишерский.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http://old.priroda.permkrai.ru/water/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вожак%20оленьего%20стада%20колбин.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planetanimal.ru/wp-content/uploads/2021/06/1618147149_29-p-sibirskaya-belka-letyaga-zhivotnie-krasivo-29.jpg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klubmama.ru/uploads/posts/2022-08/1661593878_53-klubmama-ru-p-podelka-belka-letyaga-foto-57.jpg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web-zoopark.ru/wp-content/uploads/2018/07/10-11.jpg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www.newsler.ru/data/content/2019/81453/d8cd49b0754d6897fcd7076a8fbdab36.jpg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tunnel.ru/media/images/2019-02/post/126484/2.jpg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faunablog.ru/wp-content/uploads/2022/08/Kamchatskiy-sobol.jpg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http://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file.lact.ru/f1/s/3/553/image/1658/204/medium_myishka.jpg?t=1666863134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1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знакомство с некоторыми животными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Вишерского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заповедника Пермского края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3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71549"/>
          </a:xfrm>
        </p:spPr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Вишерский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заповедник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66" y="1219648"/>
            <a:ext cx="5204244" cy="33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20" y="1219648"/>
            <a:ext cx="4942857" cy="33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6"/>
          <a:stretch/>
        </p:blipFill>
        <p:spPr bwMode="auto">
          <a:xfrm>
            <a:off x="27474" y="661918"/>
            <a:ext cx="4616534" cy="441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715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экскурсии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95536" y="987574"/>
            <a:ext cx="2088232" cy="1728192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19872" y="987574"/>
            <a:ext cx="2088232" cy="1728192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72200" y="986574"/>
            <a:ext cx="2088232" cy="1728192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07704" y="2720383"/>
            <a:ext cx="2088232" cy="1728192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60032" y="2714766"/>
            <a:ext cx="2088232" cy="1728192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4" idx="6"/>
            <a:endCxn id="5" idx="2"/>
          </p:cNvCxnSpPr>
          <p:nvPr/>
        </p:nvCxnSpPr>
        <p:spPr>
          <a:xfrm>
            <a:off x="2483768" y="1851670"/>
            <a:ext cx="936104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6"/>
            <a:endCxn id="6" idx="2"/>
          </p:cNvCxnSpPr>
          <p:nvPr/>
        </p:nvCxnSpPr>
        <p:spPr>
          <a:xfrm flipV="1">
            <a:off x="5508104" y="1850670"/>
            <a:ext cx="864096" cy="10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" idx="4"/>
            <a:endCxn id="8" idx="7"/>
          </p:cNvCxnSpPr>
          <p:nvPr/>
        </p:nvCxnSpPr>
        <p:spPr>
          <a:xfrm flipH="1">
            <a:off x="6642450" y="2714766"/>
            <a:ext cx="773866" cy="2530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2"/>
            <a:endCxn id="7" idx="6"/>
          </p:cNvCxnSpPr>
          <p:nvPr/>
        </p:nvCxnSpPr>
        <p:spPr>
          <a:xfrm flipH="1">
            <a:off x="3995936" y="3578862"/>
            <a:ext cx="864096" cy="561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2" y="987575"/>
            <a:ext cx="2157536" cy="173280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15566"/>
            <a:ext cx="2232247" cy="1925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24" y="919474"/>
            <a:ext cx="2232248" cy="1872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6" y="2647166"/>
            <a:ext cx="2328418" cy="1874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41" y="2647167"/>
            <a:ext cx="2245303" cy="1874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1620" y1="62085" x2="61620" y2="62085"/>
                        <a14:backgroundMark x1="53697" y1="69668" x2="53697" y2="69668"/>
                        <a14:backgroundMark x1="81690" y1="75829" x2="81690" y2="75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9400" r="7694" b="13814"/>
          <a:stretch/>
        </p:blipFill>
        <p:spPr bwMode="auto">
          <a:xfrm>
            <a:off x="501338" y="1084617"/>
            <a:ext cx="1774912" cy="13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9" b="96467" l="3000" r="95667">
                        <a14:foregroundMark x1="26556" y1="26421" x2="53000" y2="30722"/>
                        <a14:foregroundMark x1="52111" y1="41321" x2="52111" y2="45315"/>
                        <a14:foregroundMark x1="63000" y1="32258" x2="64111" y2="35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6721" r="5263" b="7040"/>
          <a:stretch/>
        </p:blipFill>
        <p:spPr bwMode="auto">
          <a:xfrm>
            <a:off x="3433045" y="1270743"/>
            <a:ext cx="2030291" cy="121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16862" r="26416" b="10467"/>
          <a:stretch/>
        </p:blipFill>
        <p:spPr bwMode="auto">
          <a:xfrm>
            <a:off x="6568227" y="1270743"/>
            <a:ext cx="1735042" cy="136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8164" y1="62665" x2="38672" y2="82430"/>
                        <a14:backgroundMark x1="39258" y1="78624" x2="53125" y2="77013"/>
                        <a14:backgroundMark x1="52832" y1="72328" x2="75098" y2="80381"/>
                        <a14:backgroundMark x1="48730" y1="72914" x2="51465" y2="70425"/>
                        <a14:backgroundMark x1="75195" y1="34700" x2="86816" y2="62372"/>
                        <a14:backgroundMark x1="73145" y1="36164" x2="75879" y2="47731"/>
                        <a14:backgroundMark x1="76855" y1="50366" x2="81250" y2="56369"/>
                        <a14:backgroundMark x1="81152" y1="57247" x2="82617" y2="6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25055" r="20554" b="18278"/>
          <a:stretch/>
        </p:blipFill>
        <p:spPr bwMode="auto">
          <a:xfrm>
            <a:off x="4908300" y="3141058"/>
            <a:ext cx="1734150" cy="108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17225" r="10663" b="11736"/>
          <a:stretch/>
        </p:blipFill>
        <p:spPr bwMode="auto">
          <a:xfrm>
            <a:off x="2075714" y="3020830"/>
            <a:ext cx="1717259" cy="11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8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64554"/>
            <a:ext cx="7772400" cy="77154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олень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" y="601246"/>
            <a:ext cx="5472608" cy="364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3269" r="3308" b="9962"/>
          <a:stretch/>
        </p:blipFill>
        <p:spPr bwMode="auto">
          <a:xfrm>
            <a:off x="4572000" y="2211710"/>
            <a:ext cx="4457700" cy="279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hlinkClick r:id="rId6" action="ppaction://hlinksldjump"/>
          </p:cNvPr>
          <p:cNvSpPr/>
          <p:nvPr/>
        </p:nvSpPr>
        <p:spPr>
          <a:xfrm>
            <a:off x="84644" y="4515966"/>
            <a:ext cx="1296144" cy="48591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5" name="Zvuki_severnyh_zhivotnyh_-_Severnyj_olen_(Gybka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87.7944" end="29397.71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6148" y="4392283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10399" r="10468" b="16582"/>
          <a:stretch/>
        </p:blipFill>
        <p:spPr bwMode="auto">
          <a:xfrm>
            <a:off x="84644" y="601246"/>
            <a:ext cx="5617884" cy="36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0083"/>
            <a:ext cx="44577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2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64554"/>
            <a:ext cx="7772400" cy="77154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Белка-летяга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84644" y="4515966"/>
            <a:ext cx="1296144" cy="48591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" y="555526"/>
            <a:ext cx="508856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24211"/>
            <a:ext cx="4689786" cy="307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07" y="612710"/>
            <a:ext cx="5356387" cy="401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64554"/>
            <a:ext cx="7772400" cy="77154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Бурый медведь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84644" y="4515966"/>
            <a:ext cx="1296144" cy="48591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5903132" cy="370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56" y="1992081"/>
            <a:ext cx="4483577" cy="301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06" y="634084"/>
            <a:ext cx="5486505" cy="401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11" y="612710"/>
            <a:ext cx="6057009" cy="390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8792"/>
            <a:ext cx="4991428" cy="374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93" y="2145793"/>
            <a:ext cx="4454257" cy="296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6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25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/>
          <a:stretch/>
        </p:blipFill>
        <p:spPr bwMode="auto">
          <a:xfrm>
            <a:off x="3958604" y="1072429"/>
            <a:ext cx="5150341" cy="374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https://www.numizmatik.ru/news_img/eba111561f12f1b86820af008655400d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1"/>
          <a:stretch/>
        </p:blipFill>
        <p:spPr bwMode="auto">
          <a:xfrm>
            <a:off x="5440775" y="339501"/>
            <a:ext cx="3668170" cy="37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64554"/>
            <a:ext cx="7772400" cy="77154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Соболь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84644" y="4515966"/>
            <a:ext cx="1296144" cy="48591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4"/>
            <a:ext cx="3723105" cy="372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" y="339502"/>
            <a:ext cx="4002230" cy="310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/>
          <a:stretch/>
        </p:blipFill>
        <p:spPr bwMode="auto">
          <a:xfrm>
            <a:off x="3062195" y="2140600"/>
            <a:ext cx="3281265" cy="29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2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64554"/>
            <a:ext cx="7772400" cy="77154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Сапсан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84644" y="4515966"/>
            <a:ext cx="1296144" cy="48591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3" name="Сапсан - пикирующий истребитель! Самое быстрое животное на планете!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60" end="311017.8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494" y="632036"/>
            <a:ext cx="6904764" cy="388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104</Words>
  <Application>Microsoft Office PowerPoint</Application>
  <PresentationFormat>Экран (16:9)</PresentationFormat>
  <Paragraphs>36</Paragraphs>
  <Slides>11</Slides>
  <Notes>0</Notes>
  <HiddenSlides>5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Виртуальная экскурсия «Животные Пермского края»</vt:lpstr>
      <vt:lpstr>Цель: знакомство с некоторыми животными Вишерского заповедника Пермского края</vt:lpstr>
      <vt:lpstr>Вишерский заповедник</vt:lpstr>
      <vt:lpstr>Маршрут экскурсии</vt:lpstr>
      <vt:lpstr>Северный олень</vt:lpstr>
      <vt:lpstr>Белка-летяга</vt:lpstr>
      <vt:lpstr>Бурый медведь</vt:lpstr>
      <vt:lpstr>Соболь</vt:lpstr>
      <vt:lpstr>Сапсан</vt:lpstr>
      <vt:lpstr>Презентация PowerPoint</vt:lpstr>
      <vt:lpstr>Используемые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«Животные Пермского края»</dc:title>
  <dc:creator>USER</dc:creator>
  <cp:lastModifiedBy>USER</cp:lastModifiedBy>
  <cp:revision>18</cp:revision>
  <dcterms:created xsi:type="dcterms:W3CDTF">2023-02-13T14:01:07Z</dcterms:created>
  <dcterms:modified xsi:type="dcterms:W3CDTF">2023-02-14T09:07:44Z</dcterms:modified>
</cp:coreProperties>
</file>