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60648"/>
            <a:ext cx="6336704" cy="5040560"/>
          </a:xfrm>
        </p:spPr>
        <p:txBody>
          <a:bodyPr/>
          <a:lstStyle/>
          <a:p>
            <a:pPr algn="ctr"/>
            <a:r>
              <a:rPr lang="ru-RU" dirty="0" smtClean="0"/>
              <a:t>Тренировка на все группы мышц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комплекс выполняется </a:t>
            </a:r>
            <a:br>
              <a:rPr lang="ru-RU" sz="3200" dirty="0" smtClean="0"/>
            </a:br>
            <a:r>
              <a:rPr lang="ru-RU" sz="3200" dirty="0" smtClean="0"/>
              <a:t>2-3 </a:t>
            </a:r>
            <a:r>
              <a:rPr lang="ru-RU" sz="3200" dirty="0" smtClean="0"/>
              <a:t>серии,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интервал отдыха между </a:t>
            </a:r>
            <a:r>
              <a:rPr lang="ru-RU" sz="3200" dirty="0" smtClean="0"/>
              <a:t>сериями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1-2 минуты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373216"/>
            <a:ext cx="5544616" cy="936104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Соблюдайте правила техники безопасности!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Динамическая «планка» </a:t>
            </a:r>
            <a:br>
              <a:rPr lang="ru-RU" dirty="0" smtClean="0"/>
            </a:br>
            <a:r>
              <a:rPr lang="ru-RU" dirty="0" smtClean="0"/>
              <a:t>10 раз </a:t>
            </a:r>
            <a:endParaRPr lang="ru-RU" dirty="0"/>
          </a:p>
        </p:txBody>
      </p:sp>
      <p:pic>
        <p:nvPicPr>
          <p:cNvPr id="9218" name="Picture 2" descr="C:\Users\Олег\Desktop\димм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2247" y="1609725"/>
            <a:ext cx="4588905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4"/>
            <a:ext cx="7444680" cy="3890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i="1" dirty="0" smtClean="0">
                <a:solidFill>
                  <a:srgbClr val="FF0000"/>
                </a:solidFill>
              </a:rPr>
              <a:t>Будьте здоровы!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Выпады 10-15 раз </a:t>
            </a:r>
            <a:endParaRPr lang="ru-RU" dirty="0"/>
          </a:p>
        </p:txBody>
      </p:sp>
      <p:pic>
        <p:nvPicPr>
          <p:cNvPr id="1026" name="Picture 2" descr="C:\Users\Олег\Desktop\вып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6700" y="1810544"/>
            <a:ext cx="5080000" cy="444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«Планка» с прыжком  8-10 раз</a:t>
            </a:r>
            <a:endParaRPr lang="ru-RU" dirty="0"/>
          </a:p>
        </p:txBody>
      </p:sp>
      <p:pic>
        <p:nvPicPr>
          <p:cNvPr id="2050" name="Picture 2" descr="C:\Users\Олег\Desktop\аа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7830" y="1609725"/>
            <a:ext cx="5157740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«лодочка» 10-15 раз</a:t>
            </a:r>
            <a:endParaRPr lang="ru-RU" dirty="0"/>
          </a:p>
        </p:txBody>
      </p:sp>
      <p:pic>
        <p:nvPicPr>
          <p:cNvPr id="3074" name="Picture 2" descr="C:\Users\Олег\Desktop\ол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19697"/>
            <a:ext cx="7239000" cy="4026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Прыжки «</a:t>
            </a:r>
            <a:r>
              <a:rPr lang="ru-RU" dirty="0" err="1" smtClean="0"/>
              <a:t>Джампинг-джек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20 раз</a:t>
            </a:r>
            <a:endParaRPr lang="ru-RU" dirty="0"/>
          </a:p>
        </p:txBody>
      </p:sp>
      <p:pic>
        <p:nvPicPr>
          <p:cNvPr id="4098" name="Picture 2" descr="C:\Users\Олег\Desktop\паа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47081"/>
            <a:ext cx="5715000" cy="397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Отжимания 10-15 раз</a:t>
            </a:r>
            <a:endParaRPr lang="ru-RU" dirty="0"/>
          </a:p>
        </p:txBody>
      </p:sp>
      <p:pic>
        <p:nvPicPr>
          <p:cNvPr id="5122" name="Picture 2" descr="C:\Users\Олег\Desktop\отж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96485"/>
            <a:ext cx="5616624" cy="3987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Прыжки из приседа 10-15 раз</a:t>
            </a:r>
            <a:endParaRPr lang="ru-RU" dirty="0"/>
          </a:p>
        </p:txBody>
      </p:sp>
      <p:pic>
        <p:nvPicPr>
          <p:cNvPr id="6146" name="Picture 2" descr="C:\Users\Олег\Desktop\пры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1408503"/>
            <a:ext cx="5112568" cy="5193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«Ягодичный мостик»  </a:t>
            </a:r>
            <a:br>
              <a:rPr lang="ru-RU" dirty="0" smtClean="0"/>
            </a:br>
            <a:r>
              <a:rPr lang="ru-RU" dirty="0" smtClean="0"/>
              <a:t>20-25 раз</a:t>
            </a:r>
            <a:endParaRPr lang="ru-RU" dirty="0"/>
          </a:p>
        </p:txBody>
      </p:sp>
      <p:pic>
        <p:nvPicPr>
          <p:cNvPr id="7170" name="Picture 2" descr="C:\Users\Олег\Desktop\яг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96734"/>
            <a:ext cx="5738235" cy="4298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«альпинист» 10-15 раз</a:t>
            </a:r>
            <a:endParaRPr lang="ru-RU" dirty="0"/>
          </a:p>
        </p:txBody>
      </p:sp>
      <p:pic>
        <p:nvPicPr>
          <p:cNvPr id="8194" name="Picture 2" descr="C:\Users\Олег\Desktop\ао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80369"/>
            <a:ext cx="5715000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53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Тренировка на все группы мышц  комплекс выполняется  2-3 серии,  интервал отдыха между сериями  1-2 минуты</vt:lpstr>
      <vt:lpstr>Выпады 10-15 раз </vt:lpstr>
      <vt:lpstr>«Планка» с прыжком  8-10 раз</vt:lpstr>
      <vt:lpstr>«лодочка» 10-15 раз</vt:lpstr>
      <vt:lpstr>Прыжки «Джампинг-джек» 20 раз</vt:lpstr>
      <vt:lpstr>Отжимания 10-15 раз</vt:lpstr>
      <vt:lpstr>Прыжки из приседа 10-15 раз</vt:lpstr>
      <vt:lpstr>«Ягодичный мостик»   20-25 раз</vt:lpstr>
      <vt:lpstr>«альпинист» 10-15 раз</vt:lpstr>
      <vt:lpstr>Динамическая «планка»  10 раз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Тренировка на все группы мышц</dc:title>
  <dc:creator>Олег</dc:creator>
  <cp:lastModifiedBy>Олег</cp:lastModifiedBy>
  <cp:revision>10</cp:revision>
  <dcterms:created xsi:type="dcterms:W3CDTF">2020-04-24T04:58:23Z</dcterms:created>
  <dcterms:modified xsi:type="dcterms:W3CDTF">2020-04-25T02:58:07Z</dcterms:modified>
</cp:coreProperties>
</file>