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3" r:id="rId8"/>
    <p:sldId id="264" r:id="rId9"/>
    <p:sldId id="268" r:id="rId10"/>
    <p:sldId id="272" r:id="rId11"/>
    <p:sldId id="270" r:id="rId12"/>
    <p:sldId id="267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9344-E15C-4E3A-B752-0FE02E6991FC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9A5F-FF6D-4DA8-A155-413563EEE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7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9344-E15C-4E3A-B752-0FE02E6991FC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9A5F-FF6D-4DA8-A155-413563EEE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7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9344-E15C-4E3A-B752-0FE02E6991FC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9A5F-FF6D-4DA8-A155-413563EEE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9344-E15C-4E3A-B752-0FE02E6991FC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9A5F-FF6D-4DA8-A155-413563EEE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95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9344-E15C-4E3A-B752-0FE02E6991FC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9A5F-FF6D-4DA8-A155-413563EEE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6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9344-E15C-4E3A-B752-0FE02E6991FC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9A5F-FF6D-4DA8-A155-413563EEE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36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9344-E15C-4E3A-B752-0FE02E6991FC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9A5F-FF6D-4DA8-A155-413563EEE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41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9344-E15C-4E3A-B752-0FE02E6991FC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9A5F-FF6D-4DA8-A155-413563EEE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29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9344-E15C-4E3A-B752-0FE02E6991FC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9A5F-FF6D-4DA8-A155-413563EEE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16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9344-E15C-4E3A-B752-0FE02E6991FC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9A5F-FF6D-4DA8-A155-413563EEE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6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9344-E15C-4E3A-B752-0FE02E6991FC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E9A5F-FF6D-4DA8-A155-413563EEE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0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29344-E15C-4E3A-B752-0FE02E6991FC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E9A5F-FF6D-4DA8-A155-413563EEE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asart.ru/userdata/image/c4/fa/c4fae94dc7e5513976d5d10117795f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683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764704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ru-RU" sz="3600" dirty="0" smtClean="0">
              <a:latin typeface="Arial Black" panose="020B0A04020102020204" pitchFamily="34" charset="0"/>
            </a:endParaRPr>
          </a:p>
          <a:p>
            <a:pPr algn="ctr" fontAlgn="base"/>
            <a:r>
              <a:rPr lang="ru-RU" sz="3600" dirty="0" smtClean="0">
                <a:latin typeface="Arial Black" panose="020B0A04020102020204" pitchFamily="34" charset="0"/>
              </a:rPr>
              <a:t>• </a:t>
            </a:r>
            <a:r>
              <a:rPr lang="ru-RU" sz="3600" dirty="0">
                <a:latin typeface="Arial Black" panose="020B0A04020102020204" pitchFamily="34" charset="0"/>
              </a:rPr>
              <a:t>Видна птица по перьям, а человек по речам. </a:t>
            </a:r>
            <a:endParaRPr lang="ru-RU" sz="3600" dirty="0" smtClean="0">
              <a:latin typeface="Arial Black" panose="020B0A04020102020204" pitchFamily="34" charset="0"/>
            </a:endParaRPr>
          </a:p>
          <a:p>
            <a:pPr algn="ctr" fontAlgn="base"/>
            <a:endParaRPr lang="ru-RU" sz="3600" dirty="0">
              <a:latin typeface="Arial Black" panose="020B0A04020102020204" pitchFamily="34" charset="0"/>
            </a:endParaRPr>
          </a:p>
          <a:p>
            <a:pPr algn="ctr" fontAlgn="base"/>
            <a:r>
              <a:rPr lang="ru-RU" sz="3600" dirty="0">
                <a:latin typeface="Arial Black" panose="020B0A04020102020204" pitchFamily="34" charset="0"/>
              </a:rPr>
              <a:t>• Хорошие речи хорошо и слушать. </a:t>
            </a:r>
            <a:endParaRPr lang="ru-RU" sz="3600" dirty="0" smtClean="0">
              <a:latin typeface="Arial Black" panose="020B0A04020102020204" pitchFamily="34" charset="0"/>
            </a:endParaRPr>
          </a:p>
          <a:p>
            <a:pPr algn="ctr" fontAlgn="base"/>
            <a:endParaRPr lang="ru-RU" sz="3600" dirty="0">
              <a:latin typeface="Arial Black" panose="020B0A04020102020204" pitchFamily="34" charset="0"/>
            </a:endParaRPr>
          </a:p>
          <a:p>
            <a:pPr algn="ctr" fontAlgn="base"/>
            <a:r>
              <a:rPr lang="ru-RU" sz="3600" dirty="0">
                <a:latin typeface="Arial Black" panose="020B0A04020102020204" pitchFamily="34" charset="0"/>
              </a:rPr>
              <a:t>• Говорит, как шелком шьет.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40466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Назовите эти предложения одним словом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asart.ru/userdata/image/c4/fa/c4fae94dc7e5513976d5d10117795f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683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blogger.googleusercontent.com/img/b/R29vZ2xl/AVvXsEj-QxDFO-YD5mAXY2sLxyB3Vp2tmiQ8nxn-2KiZArZ1DblzZV8vZOKOox0dNThe0N3wm1syd8R8GMgjxJYM2zTTlmnzdjyEDvQRaBTzLQOMKuuQTwGgu5s6oQ7b2abWvPrHkLCinwM8-ac_ziGsaYH12TGkN03vH9gMkVX-sdEyIBUyuNnozYig8N1vQA/s1122/Igri_v_papkah_soberi_poslovicy_poznavatelnaya_igra_loto_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-2613" y="227275"/>
            <a:ext cx="9022312" cy="31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blogger.googleusercontent.com/img/b/R29vZ2xl/AVvXsEj-QxDFO-YD5mAXY2sLxyB3Vp2tmiQ8nxn-2KiZArZ1DblzZV8vZOKOox0dNThe0N3wm1syd8R8GMgjxJYM2zTTlmnzdjyEDvQRaBTzLQOMKuuQTwGgu5s6oQ7b2abWvPrHkLCinwM8-ac_ziGsaYH12TGkN03vH9gMkVX-sdEyIBUyuNnozYig8N1vQA/s1122/Igri_v_papkah_soberi_poslovicy_poznavatelnaya_igra_loto_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3225"/>
          <a:stretch/>
        </p:blipFill>
        <p:spPr bwMode="auto">
          <a:xfrm>
            <a:off x="6012159" y="3778792"/>
            <a:ext cx="3004111" cy="289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1" t="50000"/>
          <a:stretch/>
        </p:blipFill>
        <p:spPr bwMode="auto">
          <a:xfrm>
            <a:off x="3047189" y="3830220"/>
            <a:ext cx="2676940" cy="275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2" t="50000" r="32269"/>
          <a:stretch/>
        </p:blipFill>
        <p:spPr bwMode="auto">
          <a:xfrm>
            <a:off x="162990" y="3613787"/>
            <a:ext cx="2709256" cy="297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23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asart.ru/userdata/image/c4/fa/c4fae94dc7e5513976d5d10117795f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683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526562"/>
            <a:ext cx="763284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группа. </a:t>
            </a:r>
          </a:p>
          <a:p>
            <a:pPr algn="ctr" fontAlgn="base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чужбине и собака тоскует.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fontAlgn="base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без Родины, что соловей без песни.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группа. </a:t>
            </a:r>
          </a:p>
          <a:p>
            <a:pPr algn="ctr" fontAlgn="base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родных мест и ворона приятна.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группа.</a:t>
            </a:r>
          </a:p>
          <a:p>
            <a:pPr algn="ctr" fontAlgn="base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бою за отчизну и смерть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3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asart.ru/userdata/image/c4/fa/c4fae94dc7e5513976d5d10117795f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683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7.pngwing.com/pngs/494/914/png-transparent-common-daisy-flower-shasta-daisy-african-daisies-flower-flower-chamomile-daisy-fami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22103"/>
            <a:ext cx="9291621" cy="681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2852936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сделаю для Родины,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огда вырасту?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3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asart.ru/userdata/image/c4/fa/c4fae94dc7e5513976d5d10117795f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683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9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asart.ru/userdata/image/c4/fa/c4fae94dc7e5513976d5d10117795f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0828"/>
            <a:ext cx="9134475" cy="683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20688"/>
            <a:ext cx="8784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Arial Black" panose="020B0A04020102020204" pitchFamily="34" charset="0"/>
              </a:rPr>
              <a:t>Тема </a:t>
            </a:r>
          </a:p>
          <a:p>
            <a:pPr algn="ctr"/>
            <a:r>
              <a:rPr lang="ru-RU" sz="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РОДИНЫ</a:t>
            </a:r>
          </a:p>
          <a:p>
            <a:pPr algn="ctr"/>
            <a:r>
              <a:rPr lang="ru-RU" sz="6600" dirty="0">
                <a:latin typeface="Arial Black" panose="020B0A04020102020204" pitchFamily="34" charset="0"/>
              </a:rPr>
              <a:t>в</a:t>
            </a:r>
            <a:r>
              <a:rPr lang="ru-RU" sz="6600" dirty="0" smtClean="0">
                <a:latin typeface="Arial Black" panose="020B0A04020102020204" pitchFamily="34" charset="0"/>
              </a:rPr>
              <a:t> пословицах и поговорках</a:t>
            </a:r>
            <a:endParaRPr lang="ru-RU" sz="6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asart.ru/userdata/image/c4/fa/c4fae94dc7e5513976d5d10117795f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683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32656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Пословица-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мудрость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передающаяся из поколения в поколение 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кратких и ярких сказаний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Поговорка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выражение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часть высказывания </a:t>
            </a: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вывода, без заключения.</a:t>
            </a:r>
            <a:endParaRPr lang="ru-RU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asart.ru/userdata/image/c4/fa/c4fae94dc7e5513976d5d10117795f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683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48680"/>
            <a:ext cx="8892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3600" dirty="0">
                <a:latin typeface="Arial Black" panose="020B0A04020102020204" pitchFamily="34" charset="0"/>
              </a:rPr>
              <a:t>За морем тепло, а дома теплее</a:t>
            </a:r>
            <a:r>
              <a:rPr lang="ru-RU" sz="3600" dirty="0" smtClean="0">
                <a:latin typeface="Arial Black" panose="020B0A04020102020204" pitchFamily="34" charset="0"/>
              </a:rPr>
              <a:t>.</a:t>
            </a:r>
          </a:p>
          <a:p>
            <a:pPr fontAlgn="base"/>
            <a:endParaRPr lang="ru-RU" sz="3600" dirty="0" smtClean="0">
              <a:latin typeface="Arial Black" panose="020B0A04020102020204" pitchFamily="34" charset="0"/>
            </a:endParaRPr>
          </a:p>
          <a:p>
            <a:pPr algn="ctr" fontAlgn="base"/>
            <a:r>
              <a:rPr lang="ru-RU" sz="3600" dirty="0" smtClean="0">
                <a:latin typeface="Arial Black" panose="020B0A04020102020204" pitchFamily="34" charset="0"/>
              </a:rPr>
              <a:t>1.</a:t>
            </a:r>
            <a:endParaRPr lang="ru-RU" sz="3600" dirty="0">
              <a:latin typeface="Arial Black" panose="020B0A04020102020204" pitchFamily="34" charset="0"/>
            </a:endParaRPr>
          </a:p>
          <a:p>
            <a:pPr algn="ctr" fontAlgn="base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стране теплее, чем в других странах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дом - это место, где царят душевное тепло и уют.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</a:p>
          <a:p>
            <a:pPr algn="ctr" fontAlgn="base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pPr fontAlgn="base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спешит домой, чтобы согреться.</a:t>
            </a:r>
          </a:p>
        </p:txBody>
      </p:sp>
    </p:spTree>
    <p:extLst>
      <p:ext uri="{BB962C8B-B14F-4D97-AF65-F5344CB8AC3E}">
        <p14:creationId xmlns:p14="http://schemas.microsoft.com/office/powerpoint/2010/main" val="2784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asart.ru/userdata/image/c4/fa/c4fae94dc7e5513976d5d10117795f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683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3529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3600" dirty="0">
                <a:latin typeface="Arial Black" panose="020B0A04020102020204" pitchFamily="34" charset="0"/>
              </a:rPr>
              <a:t>Родина там, где тебе хорошо. </a:t>
            </a:r>
            <a:endParaRPr lang="ru-RU" sz="3600" dirty="0" smtClean="0">
              <a:latin typeface="Arial Black" panose="020B0A04020102020204" pitchFamily="34" charset="0"/>
            </a:endParaRPr>
          </a:p>
          <a:p>
            <a:pPr algn="ctr" fontAlgn="base"/>
            <a:endParaRPr lang="ru-RU" sz="3600" dirty="0">
              <a:latin typeface="Arial Black" panose="020B0A04020102020204" pitchFamily="34" charset="0"/>
            </a:endParaRPr>
          </a:p>
          <a:p>
            <a:pPr algn="ctr" fontAlgn="base"/>
            <a:r>
              <a:rPr lang="ru-RU" sz="3600" dirty="0" smtClean="0">
                <a:latin typeface="Arial Black" panose="020B0A04020102020204" pitchFamily="34" charset="0"/>
              </a:rPr>
              <a:t>1.</a:t>
            </a:r>
            <a:endParaRPr lang="ru-RU" sz="3600" dirty="0">
              <a:latin typeface="Arial Black" panose="020B0A04020102020204" pitchFamily="34" charset="0"/>
            </a:endParaRPr>
          </a:p>
          <a:p>
            <a:pPr algn="ctr" fontAlgn="base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человека есть место, где его любят, ждут, в него верят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base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себя человек хорошо чувствует, там и будет его Родина.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Страна, где человек себя хорошо чувствует, считается его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asart.ru/userdata/image/c4/fa/c4fae94dc7e5513976d5d10117795f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683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404664"/>
            <a:ext cx="792088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3200" b="1" dirty="0"/>
              <a:t>Родина дороже, чем любая страна</a:t>
            </a:r>
            <a:r>
              <a:rPr lang="ru-RU" sz="3200" dirty="0" smtClean="0"/>
              <a:t>.</a:t>
            </a:r>
          </a:p>
          <a:p>
            <a:pPr algn="ctr" fontAlgn="base"/>
            <a:r>
              <a:rPr lang="ru-RU" sz="3200" b="1" dirty="0" smtClean="0"/>
              <a:t>1</a:t>
            </a:r>
            <a:r>
              <a:rPr lang="ru-RU" sz="3200" dirty="0" smtClean="0"/>
              <a:t>. </a:t>
            </a:r>
            <a:endParaRPr lang="ru-RU" sz="3200" dirty="0"/>
          </a:p>
          <a:p>
            <a:pPr fontAlgn="base"/>
            <a:r>
              <a:rPr lang="ru-RU" sz="3200" dirty="0" smtClean="0"/>
              <a:t> </a:t>
            </a:r>
            <a:r>
              <a:rPr lang="ru-RU" sz="3200" dirty="0"/>
              <a:t>Чтобы жить на Родине, нужно много денег. </a:t>
            </a:r>
            <a:endParaRPr lang="ru-RU" sz="3200" dirty="0" smtClean="0"/>
          </a:p>
          <a:p>
            <a:pPr algn="ctr" fontAlgn="base"/>
            <a:r>
              <a:rPr lang="ru-RU" sz="3200" b="1" dirty="0" smtClean="0"/>
              <a:t>2</a:t>
            </a:r>
            <a:r>
              <a:rPr lang="ru-RU" sz="3200" dirty="0" smtClean="0"/>
              <a:t>.</a:t>
            </a:r>
            <a:endParaRPr lang="ru-RU" sz="3200" dirty="0"/>
          </a:p>
          <a:p>
            <a:pPr fontAlgn="base"/>
            <a:r>
              <a:rPr lang="ru-RU" sz="3200" dirty="0" smtClean="0"/>
              <a:t> </a:t>
            </a:r>
            <a:r>
              <a:rPr lang="ru-RU" sz="3200" dirty="0"/>
              <a:t>Человек должен ценить только свою Родину, а другими странами не </a:t>
            </a:r>
          </a:p>
          <a:p>
            <a:pPr fontAlgn="base"/>
            <a:r>
              <a:rPr lang="ru-RU" sz="3200" dirty="0"/>
              <a:t>интересоваться. </a:t>
            </a:r>
            <a:endParaRPr lang="ru-RU" sz="3200" dirty="0" smtClean="0"/>
          </a:p>
          <a:p>
            <a:pPr algn="ctr" fontAlgn="base"/>
            <a:r>
              <a:rPr lang="ru-RU" sz="3200" b="1" dirty="0" smtClean="0"/>
              <a:t>3</a:t>
            </a:r>
            <a:r>
              <a:rPr lang="ru-RU" sz="3200" dirty="0" smtClean="0"/>
              <a:t>.</a:t>
            </a:r>
            <a:endParaRPr lang="ru-RU" sz="3200" dirty="0"/>
          </a:p>
          <a:p>
            <a:pPr fontAlgn="base"/>
            <a:r>
              <a:rPr lang="ru-RU" sz="3200" dirty="0" smtClean="0"/>
              <a:t> </a:t>
            </a:r>
            <a:r>
              <a:rPr lang="ru-RU" sz="3200" dirty="0"/>
              <a:t>Человек может любить путешествовать, с </a:t>
            </a:r>
            <a:r>
              <a:rPr lang="ru-RU" sz="3600" dirty="0" smtClean="0"/>
              <a:t>удов</a:t>
            </a:r>
            <a:r>
              <a:rPr lang="ru-RU" sz="3200" dirty="0" smtClean="0"/>
              <a:t>ольствием </a:t>
            </a:r>
            <a:r>
              <a:rPr lang="ru-RU" sz="3200" dirty="0"/>
              <a:t>изучать культуру </a:t>
            </a:r>
          </a:p>
          <a:p>
            <a:pPr fontAlgn="base"/>
            <a:r>
              <a:rPr lang="ru-RU" sz="3200" dirty="0"/>
              <a:t>других стран, но судьба его страны – его </a:t>
            </a:r>
            <a:r>
              <a:rPr lang="ru-RU" sz="3200" dirty="0" smtClean="0"/>
              <a:t>судьба.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0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asart.ru/userdata/image/c4/fa/c4fae94dc7e5513976d5d10117795f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683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813690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3600" dirty="0">
                <a:latin typeface="Arial Black" panose="020B0A04020102020204" pitchFamily="34" charset="0"/>
              </a:rPr>
              <a:t>Родной куст и зайцу дорог. </a:t>
            </a:r>
            <a:endParaRPr lang="ru-RU" sz="3600" dirty="0" smtClean="0">
              <a:latin typeface="Arial Black" panose="020B0A04020102020204" pitchFamily="34" charset="0"/>
            </a:endParaRPr>
          </a:p>
          <a:p>
            <a:pPr algn="ctr" fontAlgn="base"/>
            <a:endParaRPr lang="ru-RU" dirty="0" smtClean="0">
              <a:latin typeface="Arial Black" panose="020B0A04020102020204" pitchFamily="34" charset="0"/>
            </a:endParaRPr>
          </a:p>
          <a:p>
            <a:pPr algn="ctr" fontAlgn="base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начинается с семьи.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дружба велика, будет Родина крепка.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Своя земля и в горести мила.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Родное гнездо и птица не забывает.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6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asart.ru/userdata/image/c4/fa/c4fae94dc7e5513976d5d10117795f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683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76672"/>
            <a:ext cx="79928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3600" dirty="0">
                <a:latin typeface="Arial Black" panose="020B0A04020102020204" pitchFamily="34" charset="0"/>
              </a:rPr>
              <a:t>Кто за Родину горой, тот истинный герой. </a:t>
            </a:r>
            <a:endParaRPr lang="ru-RU" sz="3600" dirty="0" smtClean="0">
              <a:latin typeface="Arial Black" panose="020B0A04020102020204" pitchFamily="34" charset="0"/>
            </a:endParaRPr>
          </a:p>
          <a:p>
            <a:pPr algn="ctr" fontAlgn="base"/>
            <a:r>
              <a:rPr lang="ru-RU" sz="3200" dirty="0" smtClean="0">
                <a:latin typeface="Arial Black" panose="020B0A04020102020204" pitchFamily="34" charset="0"/>
              </a:rPr>
              <a:t>1.</a:t>
            </a:r>
            <a:endParaRPr lang="ru-RU" sz="3200" dirty="0">
              <a:latin typeface="Arial Black" panose="020B0A04020102020204" pitchFamily="34" charset="0"/>
            </a:endParaRPr>
          </a:p>
          <a:p>
            <a:pPr algn="ctr" fontAlgn="base"/>
            <a:r>
              <a:rPr lang="ru-RU" sz="3200" dirty="0" smtClean="0">
                <a:latin typeface="Arial Black" panose="020B0A04020102020204" pitchFamily="34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краше солнца, дороже золота.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дорогое для человека на чужбине — родина.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3.</a:t>
            </a:r>
            <a:endParaRPr lang="ru-RU" sz="32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герой, кто за родину горой.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4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dirty="0" smtClean="0">
                <a:latin typeface="Arial Black" panose="020B0A04020102020204" pitchFamily="34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стран прошел, а добро лишь на Родине нашел.</a:t>
            </a:r>
            <a:r>
              <a:rPr lang="ru-RU" sz="3200" dirty="0"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98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asart.ru/userdata/image/c4/fa/c4fae94dc7e5513976d5d10117795f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683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806489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3200" dirty="0">
                <a:latin typeface="Arial Black" panose="020B0A04020102020204" pitchFamily="34" charset="0"/>
              </a:rPr>
              <a:t>Скучно </a:t>
            </a:r>
            <a:r>
              <a:rPr lang="ru-RU" sz="3200" dirty="0" err="1">
                <a:latin typeface="Arial Black" panose="020B0A04020102020204" pitchFamily="34" charset="0"/>
              </a:rPr>
              <a:t>Афонюшке</a:t>
            </a:r>
            <a:r>
              <a:rPr lang="ru-RU" sz="3200" dirty="0">
                <a:latin typeface="Arial Black" panose="020B0A04020102020204" pitchFamily="34" charset="0"/>
              </a:rPr>
              <a:t> на чужой сторонушке.</a:t>
            </a:r>
            <a:r>
              <a:rPr lang="ru-RU" sz="3200" dirty="0"/>
              <a:t> </a:t>
            </a:r>
            <a:endParaRPr lang="ru-RU" sz="3200" dirty="0" smtClean="0"/>
          </a:p>
          <a:p>
            <a:pPr algn="ctr" fontAlgn="base"/>
            <a:r>
              <a:rPr lang="ru-RU" sz="3200" dirty="0" smtClean="0">
                <a:latin typeface="Arial Black" panose="020B0A04020102020204" pitchFamily="34" charset="0"/>
              </a:rPr>
              <a:t>1</a:t>
            </a:r>
            <a:r>
              <a:rPr lang="ru-RU" sz="3200" dirty="0" smtClean="0"/>
              <a:t>.</a:t>
            </a:r>
            <a:endParaRPr lang="ru-RU" sz="3200" dirty="0"/>
          </a:p>
          <a:p>
            <a:pPr algn="ctr" fontAlgn="base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Отчизны не жаль жизни.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dirty="0" smtClean="0">
                <a:latin typeface="Arial Black" panose="020B0A04020102020204" pitchFamily="34" charset="0"/>
              </a:rPr>
              <a:t>2</a:t>
            </a:r>
            <a:r>
              <a:rPr lang="ru-RU" sz="3200" dirty="0" smtClean="0"/>
              <a:t>.</a:t>
            </a:r>
            <a:endParaRPr lang="ru-RU" sz="3200" dirty="0"/>
          </a:p>
          <a:p>
            <a:pPr algn="ctr" fontAlgn="base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Чужая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радости не прибавит.</a:t>
            </a:r>
            <a:r>
              <a:rPr lang="ru-RU" sz="3200" dirty="0"/>
              <a:t> </a:t>
            </a:r>
            <a:endParaRPr lang="ru-RU" sz="3200" dirty="0" smtClean="0"/>
          </a:p>
          <a:p>
            <a:pPr algn="ctr" fontAlgn="base"/>
            <a:r>
              <a:rPr lang="ru-RU" sz="3200" dirty="0" smtClean="0">
                <a:latin typeface="Arial Black" panose="020B0A04020102020204" pitchFamily="34" charset="0"/>
              </a:rPr>
              <a:t>3.</a:t>
            </a:r>
            <a:endParaRPr lang="ru-RU" sz="3200" dirty="0">
              <a:latin typeface="Arial Black" panose="020B0A04020102020204" pitchFamily="34" charset="0"/>
            </a:endParaRPr>
          </a:p>
          <a:p>
            <a:pPr algn="ctr" fontAlgn="base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краше солнца, дороже золота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base"/>
            <a:r>
              <a:rPr lang="ru-RU" sz="3200" dirty="0" smtClean="0">
                <a:latin typeface="Arial Black" panose="020B0A04020102020204" pitchFamily="34" charset="0"/>
              </a:rPr>
              <a:t>4</a:t>
            </a:r>
            <a:r>
              <a:rPr lang="ru-RU" sz="3200" dirty="0" smtClean="0"/>
              <a:t>. </a:t>
            </a:r>
            <a:endParaRPr lang="ru-RU" sz="3200" dirty="0"/>
          </a:p>
          <a:p>
            <a:pPr algn="ctr" fontAlgn="base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покинуть дом, но не Родину</a:t>
            </a:r>
            <a:r>
              <a:rPr lang="ru-RU" sz="3200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23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415</Words>
  <Application>Microsoft Office PowerPoint</Application>
  <PresentationFormat>Экран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2024-02-17T17:52:20Z</dcterms:created>
  <dcterms:modified xsi:type="dcterms:W3CDTF">2024-02-17T17:33:35Z</dcterms:modified>
</cp:coreProperties>
</file>