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3" r:id="rId7"/>
    <p:sldId id="264" r:id="rId8"/>
    <p:sldId id="260" r:id="rId9"/>
    <p:sldId id="262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4" autoAdjust="0"/>
    <p:restoredTop sz="94660"/>
  </p:normalViewPr>
  <p:slideViewPr>
    <p:cSldViewPr snapToGrid="0">
      <p:cViewPr varScale="1">
        <p:scale>
          <a:sx n="91" d="100"/>
          <a:sy n="91" d="100"/>
        </p:scale>
        <p:origin x="9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5CAEA-1E3E-4D30-9221-F283ADF7C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44C678-F841-4049-93FC-4FE5F872D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6A20FC-A7FF-436D-AA7A-9AFAC8E10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EC6E-5811-44B8-A391-80D97ED43B11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FC6F8F-BA7C-446E-AD05-9208840EC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B0DED5-35D8-4ABF-ACD6-FB31B75D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94D-1B07-4A78-B485-790C4D4CA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6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870EB-CFE1-4F84-B606-DE3F8640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37DB55-8956-4E59-BF72-895A3E8B9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50B3F9-2DDE-4E25-9552-333FFAF65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EC6E-5811-44B8-A391-80D97ED43B11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223CE9-4562-4B2D-8ACD-D13802ECB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50C977-22F1-4F4C-860E-D98B1B44F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94D-1B07-4A78-B485-790C4D4CA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87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C44B9A-719B-461C-A6A4-07A65B1E5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065387-18CF-4A06-96DE-1C4BCBF7E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A9219-7F2E-4783-A14D-60C0711FD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EC6E-5811-44B8-A391-80D97ED43B11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3A7EAC-5F63-4527-8AFB-77D224167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10E639-0315-4DFD-B93B-7F63824F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94D-1B07-4A78-B485-790C4D4CA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9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0B25F-6934-4662-B0F1-7EF65ADD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E1A99F-4B4F-4501-85B8-A869A6546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D743E4-140E-4F54-8C0C-05C66C2E1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EC6E-5811-44B8-A391-80D97ED43B11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7AA904-2B33-40D9-8FE1-5594CDD1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E1D470-B9B6-4D40-8944-443FFC5A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94D-1B07-4A78-B485-790C4D4CA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8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7EA24-B28B-425D-819A-D49C8B92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9C8A20-ED8D-4B30-A191-D582F9B62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9E9C6-F7E0-49B6-B1FD-86E014B1B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EC6E-5811-44B8-A391-80D97ED43B11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03F36C-0467-46C3-A3B4-3E816368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758342-C8A6-4D59-B3A6-5C993D12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94D-1B07-4A78-B485-790C4D4CA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0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0B95B-8244-4D3E-8DEF-4282DE24D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F2BA97-7999-498D-B15B-662594817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BA40B0-2A6C-41BE-8EBD-190F3E073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62DF12-3D37-4FF4-A173-6C8DE915D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EC6E-5811-44B8-A391-80D97ED43B11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429F3A-CB2A-4333-9185-BC487B5CF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2CC9E1-DC7E-49F5-B265-04AD73CE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94D-1B07-4A78-B485-790C4D4CA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0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FFFE1-95C2-46FB-A7A0-6969E11D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E79FFD-6DD0-4257-B7B1-92F9E603C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F0A60C-0872-4234-93ED-88D9EE086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2E436D-8E00-4514-8EDF-88096C2F1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AEDFAF-331E-4C95-B25F-2575EE770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524A7A-ACB1-4775-9B16-D84F0A517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EC6E-5811-44B8-A391-80D97ED43B11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CADD15-02F1-4230-80AD-04812C113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C53BD3-BD27-4E7E-B689-4B89269B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94D-1B07-4A78-B485-790C4D4CA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46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B19E8-4036-41F7-A017-B4715972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BFCABA-559D-4635-B88C-0B1B8B8F7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EC6E-5811-44B8-A391-80D97ED43B11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D24590-CC46-4A3D-98B0-D5D4EC20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704397-E4ED-4BF0-B3C0-8D4C2609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94D-1B07-4A78-B485-790C4D4CA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81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4D85ABA-9B37-4EAC-9106-00543209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EC6E-5811-44B8-A391-80D97ED43B11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CCC7C3-48F0-4A28-883F-C30F3B97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C8482C-9A57-4F19-8BDB-ACC64EB6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94D-1B07-4A78-B485-790C4D4CA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94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7497F-0B85-483A-A5DC-D04A8BD40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AD5625-7204-468F-87E2-5ABAE5904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1A848C-0037-43FA-BB62-11EAD2F8B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35A984-C357-4E7D-B608-298D4C212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EC6E-5811-44B8-A391-80D97ED43B11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0A6DBD-5E7D-470E-BE8F-A000768B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493A5E-17A8-443C-BCDC-6F7B9348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94D-1B07-4A78-B485-790C4D4CA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9EA37-641E-47EB-BF87-E66EA5AA4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3C4EBD-D5CA-48B9-84E0-F3F95A06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95D0DB-E993-4539-A06E-BDD52F87F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780A7E-1C29-464C-A234-E7A34A3C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EC6E-5811-44B8-A391-80D97ED43B11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891CDC-D5E8-42A7-956B-F80AB89A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383F42-5F4C-4A9C-95C7-7F205919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94D-1B07-4A78-B485-790C4D4CA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7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BF95F-D962-4947-957C-6E763AF83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6F557A-F3CC-46E9-8AB5-65D13EB6D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7AEBB3-C085-4F81-BF39-9B91D55E8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1EC6E-5811-44B8-A391-80D97ED43B11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BD745C-813F-4556-A772-E9DAB147C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33849F-9293-40F9-AC9F-68CB7AC1B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8D94D-1B07-4A78-B485-790C4D4CA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4AF96-EF3D-40E8-BF51-66E2B2B52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entury" panose="02040604050505020304" pitchFamily="18" charset="0"/>
              </a:rPr>
              <a:t>Театр мод</a:t>
            </a:r>
            <a:br>
              <a:rPr lang="ru-RU" dirty="0">
                <a:solidFill>
                  <a:srgbClr val="FF0000"/>
                </a:solidFill>
                <a:latin typeface="Century" panose="020406040505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Century" panose="02040604050505020304" pitchFamily="18" charset="0"/>
              </a:rPr>
              <a:t>«</a:t>
            </a:r>
            <a:r>
              <a:rPr lang="ru-RU" dirty="0" err="1">
                <a:solidFill>
                  <a:srgbClr val="FF0000"/>
                </a:solidFill>
                <a:latin typeface="Century" panose="02040604050505020304" pitchFamily="18" charset="0"/>
              </a:rPr>
              <a:t>Сандаара</a:t>
            </a:r>
            <a:r>
              <a:rPr lang="ru-RU" dirty="0">
                <a:solidFill>
                  <a:srgbClr val="FF0000"/>
                </a:solidFill>
                <a:latin typeface="Century" panose="02040604050505020304" pitchFamily="18" charset="0"/>
              </a:rPr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25651F-A50D-4B68-AD8F-F94F455D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8050"/>
            <a:ext cx="9144000" cy="110974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/>
              <a:t>Руководители: </a:t>
            </a:r>
            <a:r>
              <a:rPr lang="ru-RU" dirty="0" err="1"/>
              <a:t>Эверстова</a:t>
            </a:r>
            <a:r>
              <a:rPr lang="ru-RU" dirty="0"/>
              <a:t> Любовь Павловна</a:t>
            </a:r>
          </a:p>
          <a:p>
            <a:pPr algn="l"/>
            <a:r>
              <a:rPr lang="ru-RU" dirty="0" err="1"/>
              <a:t>Ноева</a:t>
            </a:r>
            <a:r>
              <a:rPr lang="ru-RU" dirty="0"/>
              <a:t> </a:t>
            </a:r>
            <a:r>
              <a:rPr lang="ru-RU" dirty="0" err="1"/>
              <a:t>Сахаяна</a:t>
            </a:r>
            <a:r>
              <a:rPr lang="ru-RU" dirty="0"/>
              <a:t> Афанасьевна</a:t>
            </a:r>
          </a:p>
          <a:p>
            <a:pPr algn="l"/>
            <a:r>
              <a:rPr lang="ru-RU" dirty="0"/>
              <a:t>Максимова Лена Валерьевна </a:t>
            </a:r>
          </a:p>
        </p:txBody>
      </p:sp>
    </p:spTree>
    <p:extLst>
      <p:ext uri="{BB962C8B-B14F-4D97-AF65-F5344CB8AC3E}">
        <p14:creationId xmlns:p14="http://schemas.microsoft.com/office/powerpoint/2010/main" val="201516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E8F99-78C5-4B30-A3F3-E951D5A2C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97D06F-FBFC-4538-A901-E9E0ADA20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90" y="365125"/>
            <a:ext cx="8002757" cy="6002068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89300746-AED7-43A1-821F-707807596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401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EBF1C-903A-4D79-BC38-5B29A7EE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FDB95E-2C84-465B-9750-442CB2650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17" y="483386"/>
            <a:ext cx="3263503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AA2CDB-C24C-416B-B53A-9EDCF00C7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04" y="1879133"/>
            <a:ext cx="3561892" cy="47491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A9FBD1-8EAD-410E-AA41-87C959739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480" y="483386"/>
            <a:ext cx="3561892" cy="493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1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18950-1D58-42C2-9A84-0AEB3280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488B9B4-4E94-4512-8E97-76529CF29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7706"/>
            <a:ext cx="3940834" cy="5293803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D0F960-9849-4ED4-8731-49DEC5404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30" y="1958107"/>
            <a:ext cx="3467820" cy="47100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7A09EE7-5E3C-465A-9EEF-604CC3AA1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22" y="97706"/>
            <a:ext cx="3243488" cy="43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54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84DCD-5D86-4669-8ADA-1732CAD36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CDA0E9-0131-4855-8490-DBC405249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773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6382F-1944-491A-A422-BEB32D0F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3ACDFA-51CD-4408-AE94-1491E3011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52" y="1027906"/>
            <a:ext cx="3911233" cy="52149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602127-7C28-40D9-A28C-5479C3541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37" y="1027907"/>
            <a:ext cx="6981712" cy="5214978"/>
          </a:xfrm>
          <a:prstGeom prst="rect">
            <a:avLst/>
          </a:prstGeo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3459E164-64DF-4FEE-89EF-6851CCEE9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03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21F58-B9CE-405B-B3DA-BD445B92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386F064-5226-431C-9E6C-06DD86231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0" y="806335"/>
            <a:ext cx="4143475" cy="568654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552C37-08F6-40BA-9DDE-F105D500F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89" y="806335"/>
            <a:ext cx="6569033" cy="510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8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F302E-D57E-47BB-8685-B8FC070B1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389AB479-059C-4CD8-9994-F14A081E0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24" r="1155" b="21819"/>
          <a:stretch/>
        </p:blipFill>
        <p:spPr>
          <a:xfrm>
            <a:off x="991241" y="892777"/>
            <a:ext cx="5529075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Объект 5">
            <a:extLst>
              <a:ext uri="{FF2B5EF4-FFF2-40B4-BE49-F238E27FC236}">
                <a16:creationId xmlns:a16="http://schemas.microsoft.com/office/drawing/2014/main" id="{9A805B96-44C9-4CC0-BE69-B41F3B0975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2" r="-152" b="22556"/>
          <a:stretch/>
        </p:blipFill>
        <p:spPr>
          <a:xfrm>
            <a:off x="6977303" y="118334"/>
            <a:ext cx="4842990" cy="3646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591DCAA-0981-4BA7-9E47-D98A6FAF2F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52" r="761"/>
          <a:stretch/>
        </p:blipFill>
        <p:spPr>
          <a:xfrm>
            <a:off x="7347967" y="3748563"/>
            <a:ext cx="4005833" cy="2991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871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004F0-9E82-49B7-A564-D035A9B5A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365125"/>
            <a:ext cx="4754880" cy="16714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77BD5DBA-DC4F-475A-86A6-8996DBD5C6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7" r="5534" b="2555"/>
          <a:stretch/>
        </p:blipFill>
        <p:spPr>
          <a:xfrm>
            <a:off x="7340201" y="3858058"/>
            <a:ext cx="4779818" cy="299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D8E1E1-C000-4A7A-877F-F40B00444E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8" r="5692" b="22546"/>
          <a:stretch/>
        </p:blipFill>
        <p:spPr>
          <a:xfrm>
            <a:off x="708847" y="741609"/>
            <a:ext cx="3204005" cy="3158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4">
            <a:extLst>
              <a:ext uri="{FF2B5EF4-FFF2-40B4-BE49-F238E27FC236}">
                <a16:creationId xmlns:a16="http://schemas.microsoft.com/office/drawing/2014/main" id="{E68BB788-DF70-4AE8-86BE-9A8034891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0"/>
          <a:stretch/>
        </p:blipFill>
        <p:spPr>
          <a:xfrm>
            <a:off x="3912852" y="3135951"/>
            <a:ext cx="3448965" cy="337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02185D-FBF9-4C8B-A212-F97564CD5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18" y="159774"/>
            <a:ext cx="4807855" cy="3605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514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03C10-FC8B-4AFC-9F96-6122DC087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49" y="0"/>
            <a:ext cx="5404658" cy="4910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416DC5-B19F-46BA-8381-843C37023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322" y="718562"/>
            <a:ext cx="3993609" cy="54208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01DAAE-01B8-4A66-9F49-0A51826E8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97" y="1546192"/>
            <a:ext cx="3444934" cy="45932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356F7B-4E11-4EE6-9C8A-246863DE7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644" y="245543"/>
            <a:ext cx="3294665" cy="43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4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85CDA-5C49-447B-B8CE-5DC467680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5AB56C5-CD0E-491D-A41E-1A418C525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087" y="195540"/>
            <a:ext cx="4547256" cy="6297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C1C19-C0B7-4312-9039-C1B172C33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591" y="97754"/>
            <a:ext cx="3423468" cy="45646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50C112-1630-499E-8FE0-05EED3EB0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8" y="2398955"/>
            <a:ext cx="3195022" cy="426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8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17A91-38F8-40C4-BB0D-C57C2700C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0E55F33-153D-48FA-B61C-4477A5F1E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7"/>
          <a:stretch/>
        </p:blipFill>
        <p:spPr>
          <a:xfrm>
            <a:off x="671287" y="1027906"/>
            <a:ext cx="4047793" cy="365930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D56A1-B945-42F3-9569-21402F7A9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45" y="2440608"/>
            <a:ext cx="7190158" cy="404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86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B5D0B-3BB2-4ECF-8843-C219291B5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EB58E1BB-AB99-4F66-86D6-BC0ED4218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418" r="3695" b="14990"/>
          <a:stretch/>
        </p:blipFill>
        <p:spPr>
          <a:xfrm>
            <a:off x="2189448" y="3614570"/>
            <a:ext cx="9611691" cy="3092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385669-CB19-458E-B96E-1693EE0754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" t="522" r="8436" b="2894"/>
          <a:stretch/>
        </p:blipFill>
        <p:spPr>
          <a:xfrm>
            <a:off x="1592133" y="0"/>
            <a:ext cx="4399876" cy="3580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81539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17</Words>
  <Application>Microsoft Office PowerPoint</Application>
  <PresentationFormat>Широкоэкранный</PresentationFormat>
  <Paragraphs>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</vt:lpstr>
      <vt:lpstr>Тема Office</vt:lpstr>
      <vt:lpstr>Театр мод «Сандаара»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11</cp:revision>
  <dcterms:created xsi:type="dcterms:W3CDTF">2022-05-23T12:09:44Z</dcterms:created>
  <dcterms:modified xsi:type="dcterms:W3CDTF">2022-12-07T14:06:34Z</dcterms:modified>
</cp:coreProperties>
</file>