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0" r:id="rId3"/>
    <p:sldId id="257" r:id="rId4"/>
    <p:sldId id="260" r:id="rId5"/>
    <p:sldId id="261" r:id="rId6"/>
    <p:sldId id="262" r:id="rId7"/>
    <p:sldId id="263" r:id="rId8"/>
    <p:sldId id="268" r:id="rId9"/>
    <p:sldId id="264" r:id="rId10"/>
    <p:sldId id="271" r:id="rId11"/>
    <p:sldId id="273" r:id="rId12"/>
    <p:sldId id="267" r:id="rId13"/>
    <p:sldId id="272" r:id="rId14"/>
    <p:sldId id="266" r:id="rId15"/>
    <p:sldId id="265" r:id="rId16"/>
    <p:sldId id="258" r:id="rId17"/>
    <p:sldId id="25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141"/>
    <a:srgbClr val="F3979B"/>
    <a:srgbClr val="EA8282"/>
    <a:srgbClr val="E1D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>
      <p:cViewPr varScale="1">
        <p:scale>
          <a:sx n="86" d="100"/>
          <a:sy n="86" d="100"/>
        </p:scale>
        <p:origin x="7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818FB-37CA-4C4B-B1EC-EE79FE96AB64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F57E1FA-E067-4C4F-9A53-9861F724081C}">
      <dgm:prSet/>
      <dgm:spPr/>
      <dgm:t>
        <a:bodyPr/>
        <a:lstStyle/>
        <a:p>
          <a:r>
            <a:rPr lang="ru-RU" b="0" dirty="0" smtClean="0">
              <a:latin typeface="Fira Sans" panose="020B0503050000020004" pitchFamily="34" charset="0"/>
            </a:rPr>
            <a:t>Определение </a:t>
          </a:r>
          <a:r>
            <a:rPr lang="ru-RU" b="0" dirty="0">
              <a:latin typeface="Fira Sans" panose="020B0503050000020004" pitchFamily="34" charset="0"/>
            </a:rPr>
            <a:t>тайных обществ и религиозных сект</a:t>
          </a:r>
          <a:endParaRPr lang="en-US" b="0" dirty="0">
            <a:latin typeface="Fira Sans" panose="020B0503050000020004" pitchFamily="34" charset="0"/>
          </a:endParaRPr>
        </a:p>
      </dgm:t>
    </dgm:pt>
    <dgm:pt modelId="{D90DDE47-0DC7-4647-B2C4-F0ECC2C3298B}" type="parTrans" cxnId="{34F17C75-904F-43D9-A29D-B640AE678EBD}">
      <dgm:prSet/>
      <dgm:spPr/>
      <dgm:t>
        <a:bodyPr/>
        <a:lstStyle/>
        <a:p>
          <a:endParaRPr lang="en-US"/>
        </a:p>
      </dgm:t>
    </dgm:pt>
    <dgm:pt modelId="{C491729F-297B-4CB4-9A5F-CD776D491127}" type="sibTrans" cxnId="{34F17C75-904F-43D9-A29D-B640AE678EBD}">
      <dgm:prSet/>
      <dgm:spPr/>
      <dgm:t>
        <a:bodyPr/>
        <a:lstStyle/>
        <a:p>
          <a:endParaRPr lang="en-US"/>
        </a:p>
      </dgm:t>
    </dgm:pt>
    <dgm:pt modelId="{3C386AB7-E6AE-435D-95B6-13FE23AE3451}">
      <dgm:prSet/>
      <dgm:spPr/>
      <dgm:t>
        <a:bodyPr/>
        <a:lstStyle/>
        <a:p>
          <a:r>
            <a:rPr lang="ru-RU" b="0" dirty="0">
              <a:latin typeface="Fira Sans" panose="020B0503050000020004" pitchFamily="34" charset="0"/>
            </a:rPr>
            <a:t>Причины возникновения</a:t>
          </a:r>
          <a:endParaRPr lang="en-US" b="0" dirty="0">
            <a:latin typeface="Fira Sans" panose="020B0503050000020004" pitchFamily="34" charset="0"/>
          </a:endParaRPr>
        </a:p>
      </dgm:t>
    </dgm:pt>
    <dgm:pt modelId="{6DFB6396-FE60-4C2E-B03D-237B6A376A85}" type="parTrans" cxnId="{CB48E265-7F78-4DF6-9807-591FA033A499}">
      <dgm:prSet/>
      <dgm:spPr/>
      <dgm:t>
        <a:bodyPr/>
        <a:lstStyle/>
        <a:p>
          <a:endParaRPr lang="en-US"/>
        </a:p>
      </dgm:t>
    </dgm:pt>
    <dgm:pt modelId="{D472F263-848E-4B5D-A386-E9E917AFAFD5}" type="sibTrans" cxnId="{CB48E265-7F78-4DF6-9807-591FA033A499}">
      <dgm:prSet/>
      <dgm:spPr/>
      <dgm:t>
        <a:bodyPr/>
        <a:lstStyle/>
        <a:p>
          <a:endParaRPr lang="en-US"/>
        </a:p>
      </dgm:t>
    </dgm:pt>
    <dgm:pt modelId="{F641A8F4-FD13-4E0A-B875-809D4DFCC50E}">
      <dgm:prSet/>
      <dgm:spPr/>
      <dgm:t>
        <a:bodyPr/>
        <a:lstStyle/>
        <a:p>
          <a:r>
            <a:rPr lang="ru-RU" b="0" dirty="0">
              <a:latin typeface="Fira Sans" panose="020B0503050000020004" pitchFamily="34" charset="0"/>
            </a:rPr>
            <a:t>Методы и организация деятельности</a:t>
          </a:r>
          <a:endParaRPr lang="en-US" b="0" dirty="0">
            <a:latin typeface="Fira Sans" panose="020B0503050000020004" pitchFamily="34" charset="0"/>
          </a:endParaRPr>
        </a:p>
      </dgm:t>
    </dgm:pt>
    <dgm:pt modelId="{3C59BBD7-74C1-4BFD-B497-5B7200CE8D12}" type="parTrans" cxnId="{62C5EA76-F499-4561-A68A-548A84888113}">
      <dgm:prSet/>
      <dgm:spPr/>
      <dgm:t>
        <a:bodyPr/>
        <a:lstStyle/>
        <a:p>
          <a:endParaRPr lang="en-US"/>
        </a:p>
      </dgm:t>
    </dgm:pt>
    <dgm:pt modelId="{EF8F4CA2-4CAB-4B9B-940E-5C0E8D5E9B2B}" type="sibTrans" cxnId="{62C5EA76-F499-4561-A68A-548A84888113}">
      <dgm:prSet/>
      <dgm:spPr/>
      <dgm:t>
        <a:bodyPr/>
        <a:lstStyle/>
        <a:p>
          <a:endParaRPr lang="en-US"/>
        </a:p>
      </dgm:t>
    </dgm:pt>
    <dgm:pt modelId="{D6C0E042-2E89-4EB7-9056-64AE35A72356}">
      <dgm:prSet/>
      <dgm:spPr/>
      <dgm:t>
        <a:bodyPr/>
        <a:lstStyle/>
        <a:p>
          <a:r>
            <a:rPr lang="ru-RU" b="0" dirty="0">
              <a:latin typeface="Fira Sans" panose="020B0503050000020004" pitchFamily="34" charset="0"/>
            </a:rPr>
            <a:t>Первые появления Тайных обществ и сект в России</a:t>
          </a:r>
          <a:endParaRPr lang="en-US" b="0" dirty="0">
            <a:latin typeface="Fira Sans" panose="020B0503050000020004" pitchFamily="34" charset="0"/>
          </a:endParaRPr>
        </a:p>
      </dgm:t>
    </dgm:pt>
    <dgm:pt modelId="{4709CAF1-E165-41D8-9382-3418FD5373FF}" type="parTrans" cxnId="{3AD30FFD-F927-48DA-BD19-FC284A841FA3}">
      <dgm:prSet/>
      <dgm:spPr/>
      <dgm:t>
        <a:bodyPr/>
        <a:lstStyle/>
        <a:p>
          <a:endParaRPr lang="en-US"/>
        </a:p>
      </dgm:t>
    </dgm:pt>
    <dgm:pt modelId="{B9A36991-AE4F-4678-B0C6-2FF9F9345E35}" type="sibTrans" cxnId="{3AD30FFD-F927-48DA-BD19-FC284A841FA3}">
      <dgm:prSet/>
      <dgm:spPr/>
      <dgm:t>
        <a:bodyPr/>
        <a:lstStyle/>
        <a:p>
          <a:endParaRPr lang="en-US"/>
        </a:p>
      </dgm:t>
    </dgm:pt>
    <dgm:pt modelId="{79306F44-C672-483A-AC10-0DFA3B32C520}">
      <dgm:prSet/>
      <dgm:spPr/>
      <dgm:t>
        <a:bodyPr/>
        <a:lstStyle/>
        <a:p>
          <a:r>
            <a:rPr lang="ru-RU" b="0" dirty="0" smtClean="0">
              <a:latin typeface="Fira Sans" panose="020B0503050000020004" pitchFamily="34" charset="0"/>
            </a:rPr>
            <a:t>Тайные общества и религиозные секты в современности в России</a:t>
          </a:r>
          <a:endParaRPr lang="en-US" b="0" dirty="0">
            <a:latin typeface="Fira Sans" panose="020B0503050000020004" pitchFamily="34" charset="0"/>
          </a:endParaRPr>
        </a:p>
      </dgm:t>
    </dgm:pt>
    <dgm:pt modelId="{6ED9DEEF-9C86-4393-ACB8-701B6D5826FC}" type="parTrans" cxnId="{2579DC79-AECD-4FAB-88CD-EE7AE6F8FBD5}">
      <dgm:prSet/>
      <dgm:spPr/>
      <dgm:t>
        <a:bodyPr/>
        <a:lstStyle/>
        <a:p>
          <a:endParaRPr lang="en-US"/>
        </a:p>
      </dgm:t>
    </dgm:pt>
    <dgm:pt modelId="{E7CAED15-8E6E-4F33-8167-FED6D8A2EACB}" type="sibTrans" cxnId="{2579DC79-AECD-4FAB-88CD-EE7AE6F8FBD5}">
      <dgm:prSet/>
      <dgm:spPr/>
      <dgm:t>
        <a:bodyPr/>
        <a:lstStyle/>
        <a:p>
          <a:endParaRPr lang="en-US"/>
        </a:p>
      </dgm:t>
    </dgm:pt>
    <dgm:pt modelId="{0B429A0D-5F79-4873-9F09-DAA3EAF32598}">
      <dgm:prSet/>
      <dgm:spPr/>
      <dgm:t>
        <a:bodyPr/>
        <a:lstStyle/>
        <a:p>
          <a:r>
            <a:rPr lang="ru-RU" b="0" dirty="0" smtClean="0">
              <a:latin typeface="Fira Sans" panose="020B0503050000020004" pitchFamily="34" charset="0"/>
            </a:rPr>
            <a:t>Роль тайных обществ и сект в политической жизни России</a:t>
          </a:r>
          <a:endParaRPr lang="en-US" b="0" dirty="0">
            <a:latin typeface="Fira Sans" panose="020B0503050000020004" pitchFamily="34" charset="0"/>
          </a:endParaRPr>
        </a:p>
      </dgm:t>
    </dgm:pt>
    <dgm:pt modelId="{1E67C2D5-6EE5-4208-9C88-63B17F93D959}" type="parTrans" cxnId="{9B6E4B98-32A9-4FAE-967A-32F53A8C7E5C}">
      <dgm:prSet/>
      <dgm:spPr/>
      <dgm:t>
        <a:bodyPr/>
        <a:lstStyle/>
        <a:p>
          <a:endParaRPr lang="en-US"/>
        </a:p>
      </dgm:t>
    </dgm:pt>
    <dgm:pt modelId="{F483B1E2-9361-419E-A976-35BD51AF8AB4}" type="sibTrans" cxnId="{9B6E4B98-32A9-4FAE-967A-32F53A8C7E5C}">
      <dgm:prSet/>
      <dgm:spPr/>
      <dgm:t>
        <a:bodyPr/>
        <a:lstStyle/>
        <a:p>
          <a:endParaRPr lang="en-US"/>
        </a:p>
      </dgm:t>
    </dgm:pt>
    <dgm:pt modelId="{FEDDBC17-CBD8-1041-99F5-0AA4A6BDAFC6}" type="pres">
      <dgm:prSet presAssocID="{546818FB-37CA-4C4B-B1EC-EE79FE96AB6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4F957D2-D9EC-4448-9A51-D85F0E3D60B6}" type="pres">
      <dgm:prSet presAssocID="{6F57E1FA-E067-4C4F-9A53-9861F724081C}" presName="thickLine" presStyleLbl="alignNode1" presStyleIdx="0" presStyleCnt="6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CC84C1DB-FC09-134D-BC14-6051E2CE3209}" type="pres">
      <dgm:prSet presAssocID="{6F57E1FA-E067-4C4F-9A53-9861F724081C}" presName="horz1" presStyleCnt="0"/>
      <dgm:spPr/>
    </dgm:pt>
    <dgm:pt modelId="{4E7077A3-3731-A043-B5C3-AF20D783BDBE}" type="pres">
      <dgm:prSet presAssocID="{6F57E1FA-E067-4C4F-9A53-9861F724081C}" presName="tx1" presStyleLbl="revTx" presStyleIdx="0" presStyleCnt="6"/>
      <dgm:spPr/>
      <dgm:t>
        <a:bodyPr/>
        <a:lstStyle/>
        <a:p>
          <a:endParaRPr lang="ru-RU"/>
        </a:p>
      </dgm:t>
    </dgm:pt>
    <dgm:pt modelId="{7B672719-ABBA-454E-ACFA-CE869B525425}" type="pres">
      <dgm:prSet presAssocID="{6F57E1FA-E067-4C4F-9A53-9861F724081C}" presName="vert1" presStyleCnt="0"/>
      <dgm:spPr/>
    </dgm:pt>
    <dgm:pt modelId="{5448F517-794F-264C-9634-86EE4CAEF769}" type="pres">
      <dgm:prSet presAssocID="{3C386AB7-E6AE-435D-95B6-13FE23AE3451}" presName="thickLine" presStyleLbl="alignNode1" presStyleIdx="1" presStyleCnt="6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1EFD699A-8F7F-DF40-888C-D14011E2F1A9}" type="pres">
      <dgm:prSet presAssocID="{3C386AB7-E6AE-435D-95B6-13FE23AE3451}" presName="horz1" presStyleCnt="0"/>
      <dgm:spPr/>
    </dgm:pt>
    <dgm:pt modelId="{49DE9BD1-90A8-0C48-AC14-959558891613}" type="pres">
      <dgm:prSet presAssocID="{3C386AB7-E6AE-435D-95B6-13FE23AE3451}" presName="tx1" presStyleLbl="revTx" presStyleIdx="1" presStyleCnt="6"/>
      <dgm:spPr/>
      <dgm:t>
        <a:bodyPr/>
        <a:lstStyle/>
        <a:p>
          <a:endParaRPr lang="ru-RU"/>
        </a:p>
      </dgm:t>
    </dgm:pt>
    <dgm:pt modelId="{7B414744-808E-7C41-A2EE-EE48316BCA87}" type="pres">
      <dgm:prSet presAssocID="{3C386AB7-E6AE-435D-95B6-13FE23AE3451}" presName="vert1" presStyleCnt="0"/>
      <dgm:spPr/>
    </dgm:pt>
    <dgm:pt modelId="{9247FA39-E45B-404B-97A3-C06F4612A264}" type="pres">
      <dgm:prSet presAssocID="{F641A8F4-FD13-4E0A-B875-809D4DFCC50E}" presName="thickLine" presStyleLbl="alignNode1" presStyleIdx="2" presStyleCnt="6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5E8E2394-6093-104F-BBC8-01F1623C0921}" type="pres">
      <dgm:prSet presAssocID="{F641A8F4-FD13-4E0A-B875-809D4DFCC50E}" presName="horz1" presStyleCnt="0"/>
      <dgm:spPr/>
    </dgm:pt>
    <dgm:pt modelId="{9872E739-14EB-BC4B-9F8B-E11DB4C54265}" type="pres">
      <dgm:prSet presAssocID="{F641A8F4-FD13-4E0A-B875-809D4DFCC50E}" presName="tx1" presStyleLbl="revTx" presStyleIdx="2" presStyleCnt="6"/>
      <dgm:spPr/>
      <dgm:t>
        <a:bodyPr/>
        <a:lstStyle/>
        <a:p>
          <a:endParaRPr lang="ru-RU"/>
        </a:p>
      </dgm:t>
    </dgm:pt>
    <dgm:pt modelId="{BE215CB9-BD72-7749-8615-CB2C50D6EE55}" type="pres">
      <dgm:prSet presAssocID="{F641A8F4-FD13-4E0A-B875-809D4DFCC50E}" presName="vert1" presStyleCnt="0"/>
      <dgm:spPr/>
    </dgm:pt>
    <dgm:pt modelId="{F1D2FD1A-4502-8D4E-983A-95EFD106FC8C}" type="pres">
      <dgm:prSet presAssocID="{D6C0E042-2E89-4EB7-9056-64AE35A72356}" presName="thickLine" presStyleLbl="alignNode1" presStyleIdx="3" presStyleCnt="6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71C8A281-7098-0A47-8FEA-1547C077C6E0}" type="pres">
      <dgm:prSet presAssocID="{D6C0E042-2E89-4EB7-9056-64AE35A72356}" presName="horz1" presStyleCnt="0"/>
      <dgm:spPr/>
    </dgm:pt>
    <dgm:pt modelId="{449C8B2E-6FC9-3449-9B1C-1BC900103BFA}" type="pres">
      <dgm:prSet presAssocID="{D6C0E042-2E89-4EB7-9056-64AE35A72356}" presName="tx1" presStyleLbl="revTx" presStyleIdx="3" presStyleCnt="6"/>
      <dgm:spPr/>
      <dgm:t>
        <a:bodyPr/>
        <a:lstStyle/>
        <a:p>
          <a:endParaRPr lang="ru-RU"/>
        </a:p>
      </dgm:t>
    </dgm:pt>
    <dgm:pt modelId="{C75DF5EC-AE5E-144B-BA27-766F3577FADF}" type="pres">
      <dgm:prSet presAssocID="{D6C0E042-2E89-4EB7-9056-64AE35A72356}" presName="vert1" presStyleCnt="0"/>
      <dgm:spPr/>
    </dgm:pt>
    <dgm:pt modelId="{3CBEA15B-3C28-1B41-B60A-C75A26F10FD9}" type="pres">
      <dgm:prSet presAssocID="{79306F44-C672-483A-AC10-0DFA3B32C520}" presName="thickLine" presStyleLbl="alignNode1" presStyleIdx="4" presStyleCnt="6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D2BE5A09-5B2E-084B-AA93-40185390E3AD}" type="pres">
      <dgm:prSet presAssocID="{79306F44-C672-483A-AC10-0DFA3B32C520}" presName="horz1" presStyleCnt="0"/>
      <dgm:spPr/>
    </dgm:pt>
    <dgm:pt modelId="{9A7A3542-4CFD-6740-A920-662D1C918C29}" type="pres">
      <dgm:prSet presAssocID="{79306F44-C672-483A-AC10-0DFA3B32C520}" presName="tx1" presStyleLbl="revTx" presStyleIdx="4" presStyleCnt="6"/>
      <dgm:spPr/>
      <dgm:t>
        <a:bodyPr/>
        <a:lstStyle/>
        <a:p>
          <a:endParaRPr lang="ru-RU"/>
        </a:p>
      </dgm:t>
    </dgm:pt>
    <dgm:pt modelId="{6FF167B3-151E-2243-AFA2-57F9A6377337}" type="pres">
      <dgm:prSet presAssocID="{79306F44-C672-483A-AC10-0DFA3B32C520}" presName="vert1" presStyleCnt="0"/>
      <dgm:spPr/>
    </dgm:pt>
    <dgm:pt modelId="{B98A4F61-925A-6B43-8CF4-3A68081B8DEE}" type="pres">
      <dgm:prSet presAssocID="{0B429A0D-5F79-4873-9F09-DAA3EAF32598}" presName="thickLine" presStyleLbl="alignNode1" presStyleIdx="5" presStyleCnt="6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E5885FD0-0040-DE4F-B5B1-C6A4BBDE59B1}" type="pres">
      <dgm:prSet presAssocID="{0B429A0D-5F79-4873-9F09-DAA3EAF32598}" presName="horz1" presStyleCnt="0"/>
      <dgm:spPr/>
    </dgm:pt>
    <dgm:pt modelId="{A7D32D34-BF67-0A40-8BB8-28A369D62565}" type="pres">
      <dgm:prSet presAssocID="{0B429A0D-5F79-4873-9F09-DAA3EAF32598}" presName="tx1" presStyleLbl="revTx" presStyleIdx="5" presStyleCnt="6"/>
      <dgm:spPr/>
      <dgm:t>
        <a:bodyPr/>
        <a:lstStyle/>
        <a:p>
          <a:endParaRPr lang="ru-RU"/>
        </a:p>
      </dgm:t>
    </dgm:pt>
    <dgm:pt modelId="{4159E18E-855C-F743-A2C0-D59D5B8FC80D}" type="pres">
      <dgm:prSet presAssocID="{0B429A0D-5F79-4873-9F09-DAA3EAF32598}" presName="vert1" presStyleCnt="0"/>
      <dgm:spPr/>
    </dgm:pt>
  </dgm:ptLst>
  <dgm:cxnLst>
    <dgm:cxn modelId="{335F8AAF-5D59-9B48-842E-DA9BFF40457D}" type="presOf" srcId="{F641A8F4-FD13-4E0A-B875-809D4DFCC50E}" destId="{9872E739-14EB-BC4B-9F8B-E11DB4C54265}" srcOrd="0" destOrd="0" presId="urn:microsoft.com/office/officeart/2008/layout/LinedList"/>
    <dgm:cxn modelId="{3AD30FFD-F927-48DA-BD19-FC284A841FA3}" srcId="{546818FB-37CA-4C4B-B1EC-EE79FE96AB64}" destId="{D6C0E042-2E89-4EB7-9056-64AE35A72356}" srcOrd="3" destOrd="0" parTransId="{4709CAF1-E165-41D8-9382-3418FD5373FF}" sibTransId="{B9A36991-AE4F-4678-B0C6-2FF9F9345E35}"/>
    <dgm:cxn modelId="{89268009-0E03-D44A-BAB5-BAC3C52E8011}" type="presOf" srcId="{6F57E1FA-E067-4C4F-9A53-9861F724081C}" destId="{4E7077A3-3731-A043-B5C3-AF20D783BDBE}" srcOrd="0" destOrd="0" presId="urn:microsoft.com/office/officeart/2008/layout/LinedList"/>
    <dgm:cxn modelId="{12EAB48E-A105-714B-8A9B-FB82372094EE}" type="presOf" srcId="{79306F44-C672-483A-AC10-0DFA3B32C520}" destId="{9A7A3542-4CFD-6740-A920-662D1C918C29}" srcOrd="0" destOrd="0" presId="urn:microsoft.com/office/officeart/2008/layout/LinedList"/>
    <dgm:cxn modelId="{0D06B9A4-A471-2A46-B446-3D2C56F5A9C2}" type="presOf" srcId="{546818FB-37CA-4C4B-B1EC-EE79FE96AB64}" destId="{FEDDBC17-CBD8-1041-99F5-0AA4A6BDAFC6}" srcOrd="0" destOrd="0" presId="urn:microsoft.com/office/officeart/2008/layout/LinedList"/>
    <dgm:cxn modelId="{9B6E4B98-32A9-4FAE-967A-32F53A8C7E5C}" srcId="{546818FB-37CA-4C4B-B1EC-EE79FE96AB64}" destId="{0B429A0D-5F79-4873-9F09-DAA3EAF32598}" srcOrd="5" destOrd="0" parTransId="{1E67C2D5-6EE5-4208-9C88-63B17F93D959}" sibTransId="{F483B1E2-9361-419E-A976-35BD51AF8AB4}"/>
    <dgm:cxn modelId="{47FC8F59-B483-0841-89CD-C56786D35B3E}" type="presOf" srcId="{D6C0E042-2E89-4EB7-9056-64AE35A72356}" destId="{449C8B2E-6FC9-3449-9B1C-1BC900103BFA}" srcOrd="0" destOrd="0" presId="urn:microsoft.com/office/officeart/2008/layout/LinedList"/>
    <dgm:cxn modelId="{34F17C75-904F-43D9-A29D-B640AE678EBD}" srcId="{546818FB-37CA-4C4B-B1EC-EE79FE96AB64}" destId="{6F57E1FA-E067-4C4F-9A53-9861F724081C}" srcOrd="0" destOrd="0" parTransId="{D90DDE47-0DC7-4647-B2C4-F0ECC2C3298B}" sibTransId="{C491729F-297B-4CB4-9A5F-CD776D491127}"/>
    <dgm:cxn modelId="{CB48E265-7F78-4DF6-9807-591FA033A499}" srcId="{546818FB-37CA-4C4B-B1EC-EE79FE96AB64}" destId="{3C386AB7-E6AE-435D-95B6-13FE23AE3451}" srcOrd="1" destOrd="0" parTransId="{6DFB6396-FE60-4C2E-B03D-237B6A376A85}" sibTransId="{D472F263-848E-4B5D-A386-E9E917AFAFD5}"/>
    <dgm:cxn modelId="{1D2D4A96-F749-DD47-B890-82F8E2BB74D6}" type="presOf" srcId="{0B429A0D-5F79-4873-9F09-DAA3EAF32598}" destId="{A7D32D34-BF67-0A40-8BB8-28A369D62565}" srcOrd="0" destOrd="0" presId="urn:microsoft.com/office/officeart/2008/layout/LinedList"/>
    <dgm:cxn modelId="{B841FCFB-E956-544A-9D0A-34DFE43B73C3}" type="presOf" srcId="{3C386AB7-E6AE-435D-95B6-13FE23AE3451}" destId="{49DE9BD1-90A8-0C48-AC14-959558891613}" srcOrd="0" destOrd="0" presId="urn:microsoft.com/office/officeart/2008/layout/LinedList"/>
    <dgm:cxn modelId="{2579DC79-AECD-4FAB-88CD-EE7AE6F8FBD5}" srcId="{546818FB-37CA-4C4B-B1EC-EE79FE96AB64}" destId="{79306F44-C672-483A-AC10-0DFA3B32C520}" srcOrd="4" destOrd="0" parTransId="{6ED9DEEF-9C86-4393-ACB8-701B6D5826FC}" sibTransId="{E7CAED15-8E6E-4F33-8167-FED6D8A2EACB}"/>
    <dgm:cxn modelId="{62C5EA76-F499-4561-A68A-548A84888113}" srcId="{546818FB-37CA-4C4B-B1EC-EE79FE96AB64}" destId="{F641A8F4-FD13-4E0A-B875-809D4DFCC50E}" srcOrd="2" destOrd="0" parTransId="{3C59BBD7-74C1-4BFD-B497-5B7200CE8D12}" sibTransId="{EF8F4CA2-4CAB-4B9B-940E-5C0E8D5E9B2B}"/>
    <dgm:cxn modelId="{C970FF3A-253D-FF4B-97D4-22739FF97208}" type="presParOf" srcId="{FEDDBC17-CBD8-1041-99F5-0AA4A6BDAFC6}" destId="{04F957D2-D9EC-4448-9A51-D85F0E3D60B6}" srcOrd="0" destOrd="0" presId="urn:microsoft.com/office/officeart/2008/layout/LinedList"/>
    <dgm:cxn modelId="{DBC19F7A-F74D-5949-B0DD-1BDF0DF5C0C6}" type="presParOf" srcId="{FEDDBC17-CBD8-1041-99F5-0AA4A6BDAFC6}" destId="{CC84C1DB-FC09-134D-BC14-6051E2CE3209}" srcOrd="1" destOrd="0" presId="urn:microsoft.com/office/officeart/2008/layout/LinedList"/>
    <dgm:cxn modelId="{1A7606E4-C27F-7F47-A9EA-8944679E60E2}" type="presParOf" srcId="{CC84C1DB-FC09-134D-BC14-6051E2CE3209}" destId="{4E7077A3-3731-A043-B5C3-AF20D783BDBE}" srcOrd="0" destOrd="0" presId="urn:microsoft.com/office/officeart/2008/layout/LinedList"/>
    <dgm:cxn modelId="{4D849B68-CA10-C440-BCDE-B644F6D45939}" type="presParOf" srcId="{CC84C1DB-FC09-134D-BC14-6051E2CE3209}" destId="{7B672719-ABBA-454E-ACFA-CE869B525425}" srcOrd="1" destOrd="0" presId="urn:microsoft.com/office/officeart/2008/layout/LinedList"/>
    <dgm:cxn modelId="{5F07D9A1-82B5-5647-B73B-97BBDEC428AA}" type="presParOf" srcId="{FEDDBC17-CBD8-1041-99F5-0AA4A6BDAFC6}" destId="{5448F517-794F-264C-9634-86EE4CAEF769}" srcOrd="2" destOrd="0" presId="urn:microsoft.com/office/officeart/2008/layout/LinedList"/>
    <dgm:cxn modelId="{3DD85EE5-A50A-3140-8003-186B26175AAC}" type="presParOf" srcId="{FEDDBC17-CBD8-1041-99F5-0AA4A6BDAFC6}" destId="{1EFD699A-8F7F-DF40-888C-D14011E2F1A9}" srcOrd="3" destOrd="0" presId="urn:microsoft.com/office/officeart/2008/layout/LinedList"/>
    <dgm:cxn modelId="{F94004E3-C7A6-424D-A655-46EF46EDB420}" type="presParOf" srcId="{1EFD699A-8F7F-DF40-888C-D14011E2F1A9}" destId="{49DE9BD1-90A8-0C48-AC14-959558891613}" srcOrd="0" destOrd="0" presId="urn:microsoft.com/office/officeart/2008/layout/LinedList"/>
    <dgm:cxn modelId="{493273B8-1BBF-FE4B-8F9D-7038284273DD}" type="presParOf" srcId="{1EFD699A-8F7F-DF40-888C-D14011E2F1A9}" destId="{7B414744-808E-7C41-A2EE-EE48316BCA87}" srcOrd="1" destOrd="0" presId="urn:microsoft.com/office/officeart/2008/layout/LinedList"/>
    <dgm:cxn modelId="{55EFF81F-0BA5-E349-9BC2-812DC3B6DAE8}" type="presParOf" srcId="{FEDDBC17-CBD8-1041-99F5-0AA4A6BDAFC6}" destId="{9247FA39-E45B-404B-97A3-C06F4612A264}" srcOrd="4" destOrd="0" presId="urn:microsoft.com/office/officeart/2008/layout/LinedList"/>
    <dgm:cxn modelId="{711416C8-A7A4-CA4D-8870-82E5BB5459A0}" type="presParOf" srcId="{FEDDBC17-CBD8-1041-99F5-0AA4A6BDAFC6}" destId="{5E8E2394-6093-104F-BBC8-01F1623C0921}" srcOrd="5" destOrd="0" presId="urn:microsoft.com/office/officeart/2008/layout/LinedList"/>
    <dgm:cxn modelId="{B1428B08-4849-0D43-AEC4-FB330E63B3CB}" type="presParOf" srcId="{5E8E2394-6093-104F-BBC8-01F1623C0921}" destId="{9872E739-14EB-BC4B-9F8B-E11DB4C54265}" srcOrd="0" destOrd="0" presId="urn:microsoft.com/office/officeart/2008/layout/LinedList"/>
    <dgm:cxn modelId="{3678BF5A-2781-4F4C-9CAB-C14F728B5A75}" type="presParOf" srcId="{5E8E2394-6093-104F-BBC8-01F1623C0921}" destId="{BE215CB9-BD72-7749-8615-CB2C50D6EE55}" srcOrd="1" destOrd="0" presId="urn:microsoft.com/office/officeart/2008/layout/LinedList"/>
    <dgm:cxn modelId="{B5870648-3F05-634F-AA13-D88B1A26D102}" type="presParOf" srcId="{FEDDBC17-CBD8-1041-99F5-0AA4A6BDAFC6}" destId="{F1D2FD1A-4502-8D4E-983A-95EFD106FC8C}" srcOrd="6" destOrd="0" presId="urn:microsoft.com/office/officeart/2008/layout/LinedList"/>
    <dgm:cxn modelId="{D6BD910D-A681-094D-A3D3-02F04C57E0E4}" type="presParOf" srcId="{FEDDBC17-CBD8-1041-99F5-0AA4A6BDAFC6}" destId="{71C8A281-7098-0A47-8FEA-1547C077C6E0}" srcOrd="7" destOrd="0" presId="urn:microsoft.com/office/officeart/2008/layout/LinedList"/>
    <dgm:cxn modelId="{24C7B35E-9C0C-A946-8F81-B14E29AF0228}" type="presParOf" srcId="{71C8A281-7098-0A47-8FEA-1547C077C6E0}" destId="{449C8B2E-6FC9-3449-9B1C-1BC900103BFA}" srcOrd="0" destOrd="0" presId="urn:microsoft.com/office/officeart/2008/layout/LinedList"/>
    <dgm:cxn modelId="{F25F7658-1C1C-5F47-A6B4-90EF8491A6B4}" type="presParOf" srcId="{71C8A281-7098-0A47-8FEA-1547C077C6E0}" destId="{C75DF5EC-AE5E-144B-BA27-766F3577FADF}" srcOrd="1" destOrd="0" presId="urn:microsoft.com/office/officeart/2008/layout/LinedList"/>
    <dgm:cxn modelId="{9613A0AB-A04E-B94E-97CF-75548C7F778E}" type="presParOf" srcId="{FEDDBC17-CBD8-1041-99F5-0AA4A6BDAFC6}" destId="{3CBEA15B-3C28-1B41-B60A-C75A26F10FD9}" srcOrd="8" destOrd="0" presId="urn:microsoft.com/office/officeart/2008/layout/LinedList"/>
    <dgm:cxn modelId="{BF89F0D1-A33B-834E-800F-2A3C867912FF}" type="presParOf" srcId="{FEDDBC17-CBD8-1041-99F5-0AA4A6BDAFC6}" destId="{D2BE5A09-5B2E-084B-AA93-40185390E3AD}" srcOrd="9" destOrd="0" presId="urn:microsoft.com/office/officeart/2008/layout/LinedList"/>
    <dgm:cxn modelId="{EE46FA7E-E380-C447-AA01-7826301708F6}" type="presParOf" srcId="{D2BE5A09-5B2E-084B-AA93-40185390E3AD}" destId="{9A7A3542-4CFD-6740-A920-662D1C918C29}" srcOrd="0" destOrd="0" presId="urn:microsoft.com/office/officeart/2008/layout/LinedList"/>
    <dgm:cxn modelId="{F87D7CA9-BEDF-8646-AB7E-C8732218C607}" type="presParOf" srcId="{D2BE5A09-5B2E-084B-AA93-40185390E3AD}" destId="{6FF167B3-151E-2243-AFA2-57F9A6377337}" srcOrd="1" destOrd="0" presId="urn:microsoft.com/office/officeart/2008/layout/LinedList"/>
    <dgm:cxn modelId="{B5D4F6CB-37A4-B347-ADA7-18D4728AA071}" type="presParOf" srcId="{FEDDBC17-CBD8-1041-99F5-0AA4A6BDAFC6}" destId="{B98A4F61-925A-6B43-8CF4-3A68081B8DEE}" srcOrd="10" destOrd="0" presId="urn:microsoft.com/office/officeart/2008/layout/LinedList"/>
    <dgm:cxn modelId="{331BC39B-21D9-4B4D-913E-98202433E7C0}" type="presParOf" srcId="{FEDDBC17-CBD8-1041-99F5-0AA4A6BDAFC6}" destId="{E5885FD0-0040-DE4F-B5B1-C6A4BBDE59B1}" srcOrd="11" destOrd="0" presId="urn:microsoft.com/office/officeart/2008/layout/LinedList"/>
    <dgm:cxn modelId="{80F62439-35B4-134D-8C23-260EC11787F1}" type="presParOf" srcId="{E5885FD0-0040-DE4F-B5B1-C6A4BBDE59B1}" destId="{A7D32D34-BF67-0A40-8BB8-28A369D62565}" srcOrd="0" destOrd="0" presId="urn:microsoft.com/office/officeart/2008/layout/LinedList"/>
    <dgm:cxn modelId="{A41D4C5C-864C-6E4B-A96A-7F46E33BDE8F}" type="presParOf" srcId="{E5885FD0-0040-DE4F-B5B1-C6A4BBDE59B1}" destId="{4159E18E-855C-F743-A2C0-D59D5B8FC8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19A6A2-833A-42C5-ACE5-E1749BDCB020}" type="doc">
      <dgm:prSet loTypeId="urn:microsoft.com/office/officeart/2005/8/layout/vProcess5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D1918F91-019F-42E8-AA8D-ED10E4A6AEAD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Ограничения государственной власти</a:t>
          </a:r>
          <a:endParaRPr lang="en-US" dirty="0">
            <a:latin typeface="Fira Sans" panose="020B0503050000020004" pitchFamily="34" charset="0"/>
          </a:endParaRPr>
        </a:p>
      </dgm:t>
    </dgm:pt>
    <dgm:pt modelId="{203CA189-ED97-49A8-96F0-279C9D558FE4}" type="parTrans" cxnId="{39F34B9B-D569-4146-8993-3C8F444E0D4F}">
      <dgm:prSet/>
      <dgm:spPr/>
      <dgm:t>
        <a:bodyPr/>
        <a:lstStyle/>
        <a:p>
          <a:endParaRPr lang="en-US"/>
        </a:p>
      </dgm:t>
    </dgm:pt>
    <dgm:pt modelId="{28DE1E9E-78CA-40B3-BE36-E09DE2A79388}" type="sibTrans" cxnId="{39F34B9B-D569-4146-8993-3C8F444E0D4F}">
      <dgm:prSet phldrT="01" phldr="0"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F4D8BAAD-10DA-49B2-97A1-BE6937FE707B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Неудовлетворенность социальным положением</a:t>
          </a:r>
          <a:endParaRPr lang="en-US" dirty="0">
            <a:latin typeface="Fira Sans" panose="020B0503050000020004" pitchFamily="34" charset="0"/>
          </a:endParaRPr>
        </a:p>
      </dgm:t>
    </dgm:pt>
    <dgm:pt modelId="{533DF8A5-81C3-4694-AE37-94E0248BCF2F}" type="parTrans" cxnId="{F5056347-7238-4E4C-983A-923C842981CA}">
      <dgm:prSet/>
      <dgm:spPr/>
      <dgm:t>
        <a:bodyPr/>
        <a:lstStyle/>
        <a:p>
          <a:endParaRPr lang="en-US"/>
        </a:p>
      </dgm:t>
    </dgm:pt>
    <dgm:pt modelId="{4A255632-E550-46FD-9B78-194858D3A158}" type="sibTrans" cxnId="{F5056347-7238-4E4C-983A-923C842981CA}">
      <dgm:prSet phldrT="02" phldr="0"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82ADE3B2-3078-4BFB-AE4A-39A627703A5F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Влияние западных идей</a:t>
          </a:r>
          <a:endParaRPr lang="en-US" dirty="0">
            <a:latin typeface="Fira Sans" panose="020B0503050000020004" pitchFamily="34" charset="0"/>
          </a:endParaRPr>
        </a:p>
      </dgm:t>
    </dgm:pt>
    <dgm:pt modelId="{8E95EBA3-9908-4B0E-9BD8-72478237B3E2}" type="parTrans" cxnId="{EF3AC9D4-7B31-4A3C-AE68-444655031289}">
      <dgm:prSet/>
      <dgm:spPr/>
      <dgm:t>
        <a:bodyPr/>
        <a:lstStyle/>
        <a:p>
          <a:endParaRPr lang="en-US"/>
        </a:p>
      </dgm:t>
    </dgm:pt>
    <dgm:pt modelId="{083C074F-17D6-4D7A-AA93-8E1800E82E14}" type="sibTrans" cxnId="{EF3AC9D4-7B31-4A3C-AE68-444655031289}">
      <dgm:prSet phldrT="03" phldr="0"/>
      <dgm:spPr>
        <a:solidFill>
          <a:schemeClr val="tx2">
            <a:lumMod val="90000"/>
            <a:lumOff val="1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720869CD-DAE7-4029-B4F5-663CE21BFCCC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Неудовлетворенность политической системой</a:t>
          </a:r>
          <a:endParaRPr lang="en-US" dirty="0">
            <a:latin typeface="Fira Sans" panose="020B0503050000020004" pitchFamily="34" charset="0"/>
          </a:endParaRPr>
        </a:p>
      </dgm:t>
    </dgm:pt>
    <dgm:pt modelId="{FCB1F30D-50D3-416C-84E4-65952B4BDC10}" type="parTrans" cxnId="{3821C17D-4FA7-4728-AAC4-122901F051C5}">
      <dgm:prSet/>
      <dgm:spPr/>
      <dgm:t>
        <a:bodyPr/>
        <a:lstStyle/>
        <a:p>
          <a:endParaRPr lang="en-US"/>
        </a:p>
      </dgm:t>
    </dgm:pt>
    <dgm:pt modelId="{D05C80FD-6DA4-4A14-91A8-3DBCABF05263}" type="sibTrans" cxnId="{3821C17D-4FA7-4728-AAC4-122901F051C5}">
      <dgm:prSet phldrT="04" phldr="0"/>
      <dgm:spPr/>
      <dgm:t>
        <a:bodyPr/>
        <a:lstStyle/>
        <a:p>
          <a:endParaRPr lang="en-US"/>
        </a:p>
      </dgm:t>
    </dgm:pt>
    <dgm:pt modelId="{BD686E3F-FCB4-284A-AF4B-349A12AD6870}" type="pres">
      <dgm:prSet presAssocID="{A019A6A2-833A-42C5-ACE5-E1749BDCB02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9D22FC-46CB-1A4E-A517-829C21360E95}" type="pres">
      <dgm:prSet presAssocID="{A019A6A2-833A-42C5-ACE5-E1749BDCB020}" presName="dummyMaxCanvas" presStyleCnt="0">
        <dgm:presLayoutVars/>
      </dgm:prSet>
      <dgm:spPr/>
    </dgm:pt>
    <dgm:pt modelId="{F2661F40-C0E5-F94D-AE27-B5A7A3D0614F}" type="pres">
      <dgm:prSet presAssocID="{A019A6A2-833A-42C5-ACE5-E1749BDCB02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76ABC-2A74-7E4F-A713-6BC8A74ADDA3}" type="pres">
      <dgm:prSet presAssocID="{A019A6A2-833A-42C5-ACE5-E1749BDCB02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B9198-5BFF-8E4B-9E27-9A939DF6BA91}" type="pres">
      <dgm:prSet presAssocID="{A019A6A2-833A-42C5-ACE5-E1749BDCB02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6FAD9-B8B2-F04D-9F34-63A9BFF0AFAE}" type="pres">
      <dgm:prSet presAssocID="{A019A6A2-833A-42C5-ACE5-E1749BDCB02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BB72F-57EF-8E4F-9C38-4B7E58CA29D8}" type="pres">
      <dgm:prSet presAssocID="{A019A6A2-833A-42C5-ACE5-E1749BDCB02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38C35-63A1-4E48-B68A-F68560136757}" type="pres">
      <dgm:prSet presAssocID="{A019A6A2-833A-42C5-ACE5-E1749BDCB02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EEA61-0D50-0244-B425-046DBAD1296D}" type="pres">
      <dgm:prSet presAssocID="{A019A6A2-833A-42C5-ACE5-E1749BDCB02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24419-D39B-9945-B017-27E5818FF685}" type="pres">
      <dgm:prSet presAssocID="{A019A6A2-833A-42C5-ACE5-E1749BDCB02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893FC-2BF9-924E-80D5-5931D07A3C1D}" type="pres">
      <dgm:prSet presAssocID="{A019A6A2-833A-42C5-ACE5-E1749BDCB02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5E0EB-F22D-5940-9A38-A3A8D4D1B06F}" type="pres">
      <dgm:prSet presAssocID="{A019A6A2-833A-42C5-ACE5-E1749BDCB02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39FD9-318E-E64E-986C-306A88DB309F}" type="pres">
      <dgm:prSet presAssocID="{A019A6A2-833A-42C5-ACE5-E1749BDCB02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131A8B-8E44-4819-900A-BC1CDFC36983}" type="presOf" srcId="{F4D8BAAD-10DA-49B2-97A1-BE6937FE707B}" destId="{0CA893FC-2BF9-924E-80D5-5931D07A3C1D}" srcOrd="1" destOrd="0" presId="urn:microsoft.com/office/officeart/2005/8/layout/vProcess5"/>
    <dgm:cxn modelId="{2AD45052-427A-466D-8565-32E5B0A857B0}" type="presOf" srcId="{F4D8BAAD-10DA-49B2-97A1-BE6937FE707B}" destId="{D6376ABC-2A74-7E4F-A713-6BC8A74ADDA3}" srcOrd="0" destOrd="0" presId="urn:microsoft.com/office/officeart/2005/8/layout/vProcess5"/>
    <dgm:cxn modelId="{39F34B9B-D569-4146-8993-3C8F444E0D4F}" srcId="{A019A6A2-833A-42C5-ACE5-E1749BDCB020}" destId="{D1918F91-019F-42E8-AA8D-ED10E4A6AEAD}" srcOrd="0" destOrd="0" parTransId="{203CA189-ED97-49A8-96F0-279C9D558FE4}" sibTransId="{28DE1E9E-78CA-40B3-BE36-E09DE2A79388}"/>
    <dgm:cxn modelId="{FEB4444D-B92A-4D19-9256-D940130FDA17}" type="presOf" srcId="{720869CD-DAE7-4029-B4F5-663CE21BFCCC}" destId="{0AD39FD9-318E-E64E-986C-306A88DB309F}" srcOrd="1" destOrd="0" presId="urn:microsoft.com/office/officeart/2005/8/layout/vProcess5"/>
    <dgm:cxn modelId="{007E83C8-1F53-40A1-98BE-3FD27AA7048A}" type="presOf" srcId="{82ADE3B2-3078-4BFB-AE4A-39A627703A5F}" destId="{E2EB9198-5BFF-8E4B-9E27-9A939DF6BA91}" srcOrd="0" destOrd="0" presId="urn:microsoft.com/office/officeart/2005/8/layout/vProcess5"/>
    <dgm:cxn modelId="{2C38C974-3039-42FE-A0C2-B97EB5F621CC}" type="presOf" srcId="{083C074F-17D6-4D7A-AA93-8E1800E82E14}" destId="{979EEA61-0D50-0244-B425-046DBAD1296D}" srcOrd="0" destOrd="0" presId="urn:microsoft.com/office/officeart/2005/8/layout/vProcess5"/>
    <dgm:cxn modelId="{495AA3B4-BB14-453F-A702-BE9D2243F3B8}" type="presOf" srcId="{D1918F91-019F-42E8-AA8D-ED10E4A6AEAD}" destId="{F2661F40-C0E5-F94D-AE27-B5A7A3D0614F}" srcOrd="0" destOrd="0" presId="urn:microsoft.com/office/officeart/2005/8/layout/vProcess5"/>
    <dgm:cxn modelId="{EF3AC9D4-7B31-4A3C-AE68-444655031289}" srcId="{A019A6A2-833A-42C5-ACE5-E1749BDCB020}" destId="{82ADE3B2-3078-4BFB-AE4A-39A627703A5F}" srcOrd="2" destOrd="0" parTransId="{8E95EBA3-9908-4B0E-9BD8-72478237B3E2}" sibTransId="{083C074F-17D6-4D7A-AA93-8E1800E82E14}"/>
    <dgm:cxn modelId="{3821C17D-4FA7-4728-AAC4-122901F051C5}" srcId="{A019A6A2-833A-42C5-ACE5-E1749BDCB020}" destId="{720869CD-DAE7-4029-B4F5-663CE21BFCCC}" srcOrd="3" destOrd="0" parTransId="{FCB1F30D-50D3-416C-84E4-65952B4BDC10}" sibTransId="{D05C80FD-6DA4-4A14-91A8-3DBCABF05263}"/>
    <dgm:cxn modelId="{D3215043-57D8-4900-8DE0-8EB618082032}" type="presOf" srcId="{D1918F91-019F-42E8-AA8D-ED10E4A6AEAD}" destId="{C2024419-D39B-9945-B017-27E5818FF685}" srcOrd="1" destOrd="0" presId="urn:microsoft.com/office/officeart/2005/8/layout/vProcess5"/>
    <dgm:cxn modelId="{CF0E845E-2CB5-448A-AD39-0F3C33884C7E}" type="presOf" srcId="{82ADE3B2-3078-4BFB-AE4A-39A627703A5F}" destId="{1515E0EB-F22D-5940-9A38-A3A8D4D1B06F}" srcOrd="1" destOrd="0" presId="urn:microsoft.com/office/officeart/2005/8/layout/vProcess5"/>
    <dgm:cxn modelId="{E4E9B0A2-A088-472F-8F76-CC681F1E4C6C}" type="presOf" srcId="{A019A6A2-833A-42C5-ACE5-E1749BDCB020}" destId="{BD686E3F-FCB4-284A-AF4B-349A12AD6870}" srcOrd="0" destOrd="0" presId="urn:microsoft.com/office/officeart/2005/8/layout/vProcess5"/>
    <dgm:cxn modelId="{C5BA30C1-A460-4E44-9906-DE50FF173ADB}" type="presOf" srcId="{4A255632-E550-46FD-9B78-194858D3A158}" destId="{F2538C35-63A1-4E48-B68A-F68560136757}" srcOrd="0" destOrd="0" presId="urn:microsoft.com/office/officeart/2005/8/layout/vProcess5"/>
    <dgm:cxn modelId="{F5056347-7238-4E4C-983A-923C842981CA}" srcId="{A019A6A2-833A-42C5-ACE5-E1749BDCB020}" destId="{F4D8BAAD-10DA-49B2-97A1-BE6937FE707B}" srcOrd="1" destOrd="0" parTransId="{533DF8A5-81C3-4694-AE37-94E0248BCF2F}" sibTransId="{4A255632-E550-46FD-9B78-194858D3A158}"/>
    <dgm:cxn modelId="{A7B170A2-3F1B-4955-B15E-CC8128B41DA3}" type="presOf" srcId="{720869CD-DAE7-4029-B4F5-663CE21BFCCC}" destId="{BED6FAD9-B8B2-F04D-9F34-63A9BFF0AFAE}" srcOrd="0" destOrd="0" presId="urn:microsoft.com/office/officeart/2005/8/layout/vProcess5"/>
    <dgm:cxn modelId="{D966DB82-D984-419D-9742-9D7A391BFD92}" type="presOf" srcId="{28DE1E9E-78CA-40B3-BE36-E09DE2A79388}" destId="{FDEBB72F-57EF-8E4F-9C38-4B7E58CA29D8}" srcOrd="0" destOrd="0" presId="urn:microsoft.com/office/officeart/2005/8/layout/vProcess5"/>
    <dgm:cxn modelId="{38BC7C3D-5758-4206-A157-20B982320ADA}" type="presParOf" srcId="{BD686E3F-FCB4-284A-AF4B-349A12AD6870}" destId="{C39D22FC-46CB-1A4E-A517-829C21360E95}" srcOrd="0" destOrd="0" presId="urn:microsoft.com/office/officeart/2005/8/layout/vProcess5"/>
    <dgm:cxn modelId="{C4D3703E-2D57-46C6-942E-2F888FCCB476}" type="presParOf" srcId="{BD686E3F-FCB4-284A-AF4B-349A12AD6870}" destId="{F2661F40-C0E5-F94D-AE27-B5A7A3D0614F}" srcOrd="1" destOrd="0" presId="urn:microsoft.com/office/officeart/2005/8/layout/vProcess5"/>
    <dgm:cxn modelId="{6A70D5D8-7FC5-4F34-85CC-4FAF1129B93A}" type="presParOf" srcId="{BD686E3F-FCB4-284A-AF4B-349A12AD6870}" destId="{D6376ABC-2A74-7E4F-A713-6BC8A74ADDA3}" srcOrd="2" destOrd="0" presId="urn:microsoft.com/office/officeart/2005/8/layout/vProcess5"/>
    <dgm:cxn modelId="{6EA8DFCF-6907-48C2-9700-424AE7EB3D1E}" type="presParOf" srcId="{BD686E3F-FCB4-284A-AF4B-349A12AD6870}" destId="{E2EB9198-5BFF-8E4B-9E27-9A939DF6BA91}" srcOrd="3" destOrd="0" presId="urn:microsoft.com/office/officeart/2005/8/layout/vProcess5"/>
    <dgm:cxn modelId="{DE952888-A2D4-4A55-A0D0-928B24A96D2E}" type="presParOf" srcId="{BD686E3F-FCB4-284A-AF4B-349A12AD6870}" destId="{BED6FAD9-B8B2-F04D-9F34-63A9BFF0AFAE}" srcOrd="4" destOrd="0" presId="urn:microsoft.com/office/officeart/2005/8/layout/vProcess5"/>
    <dgm:cxn modelId="{20814CCE-4BF2-4170-884F-93D1FD9443C5}" type="presParOf" srcId="{BD686E3F-FCB4-284A-AF4B-349A12AD6870}" destId="{FDEBB72F-57EF-8E4F-9C38-4B7E58CA29D8}" srcOrd="5" destOrd="0" presId="urn:microsoft.com/office/officeart/2005/8/layout/vProcess5"/>
    <dgm:cxn modelId="{C6D6D3B0-847C-4944-B20A-274FE01BE616}" type="presParOf" srcId="{BD686E3F-FCB4-284A-AF4B-349A12AD6870}" destId="{F2538C35-63A1-4E48-B68A-F68560136757}" srcOrd="6" destOrd="0" presId="urn:microsoft.com/office/officeart/2005/8/layout/vProcess5"/>
    <dgm:cxn modelId="{AE06D6DF-713E-4097-8BB7-70A52EC000A5}" type="presParOf" srcId="{BD686E3F-FCB4-284A-AF4B-349A12AD6870}" destId="{979EEA61-0D50-0244-B425-046DBAD1296D}" srcOrd="7" destOrd="0" presId="urn:microsoft.com/office/officeart/2005/8/layout/vProcess5"/>
    <dgm:cxn modelId="{5D92B981-A3C6-43AE-ACDB-2E3AB0D30DEA}" type="presParOf" srcId="{BD686E3F-FCB4-284A-AF4B-349A12AD6870}" destId="{C2024419-D39B-9945-B017-27E5818FF685}" srcOrd="8" destOrd="0" presId="urn:microsoft.com/office/officeart/2005/8/layout/vProcess5"/>
    <dgm:cxn modelId="{4D2A9E89-E77A-4158-BDCA-3CAABAEDA62F}" type="presParOf" srcId="{BD686E3F-FCB4-284A-AF4B-349A12AD6870}" destId="{0CA893FC-2BF9-924E-80D5-5931D07A3C1D}" srcOrd="9" destOrd="0" presId="urn:microsoft.com/office/officeart/2005/8/layout/vProcess5"/>
    <dgm:cxn modelId="{FD56F96C-406C-4559-B28C-A0A21078F399}" type="presParOf" srcId="{BD686E3F-FCB4-284A-AF4B-349A12AD6870}" destId="{1515E0EB-F22D-5940-9A38-A3A8D4D1B06F}" srcOrd="10" destOrd="0" presId="urn:microsoft.com/office/officeart/2005/8/layout/vProcess5"/>
    <dgm:cxn modelId="{7AFF84B8-D548-4810-B73F-E6A65282F9FF}" type="presParOf" srcId="{BD686E3F-FCB4-284A-AF4B-349A12AD6870}" destId="{0AD39FD9-318E-E64E-986C-306A88DB309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80BD9F-C5C9-442A-A8AB-CF0401E6C4B2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90680B3-A8E3-42BE-A7AF-CB315E55D7D4}">
      <dgm:prSet/>
      <dgm:spPr>
        <a:solidFill>
          <a:schemeClr val="tx2">
            <a:lumMod val="90000"/>
            <a:lumOff val="10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1. Посткоммунистическая Россия пропагандировала свободу вероисповедания.</a:t>
          </a:r>
          <a:endParaRPr lang="en-US" dirty="0">
            <a:latin typeface="Fira Sans" panose="020B0503050000020004" pitchFamily="34" charset="0"/>
          </a:endParaRPr>
        </a:p>
      </dgm:t>
    </dgm:pt>
    <dgm:pt modelId="{0DC0988F-C50A-4A21-9BFD-9752BFC1DB02}" type="parTrans" cxnId="{828C4513-0CFB-44E8-954B-7723A173196B}">
      <dgm:prSet/>
      <dgm:spPr/>
      <dgm:t>
        <a:bodyPr/>
        <a:lstStyle/>
        <a:p>
          <a:endParaRPr lang="en-US"/>
        </a:p>
      </dgm:t>
    </dgm:pt>
    <dgm:pt modelId="{566E2274-34A6-4D1F-9569-89700307C63B}" type="sibTrans" cxnId="{828C4513-0CFB-44E8-954B-7723A173196B}">
      <dgm:prSet/>
      <dgm:spPr/>
      <dgm:t>
        <a:bodyPr/>
        <a:lstStyle/>
        <a:p>
          <a:endParaRPr lang="en-US"/>
        </a:p>
      </dgm:t>
    </dgm:pt>
    <dgm:pt modelId="{9A98928D-25FA-4AA1-8A4E-540217058D77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2. Люди искали новое содержание для освободившегося духовного пространства.</a:t>
          </a:r>
          <a:endParaRPr lang="en-US" dirty="0">
            <a:latin typeface="Fira Sans" panose="020B0503050000020004" pitchFamily="34" charset="0"/>
          </a:endParaRPr>
        </a:p>
      </dgm:t>
    </dgm:pt>
    <dgm:pt modelId="{86060946-6D76-404C-BA6D-12C59D12F5D8}" type="parTrans" cxnId="{4C9EAC72-E535-4F2E-B7EA-CECD333EB505}">
      <dgm:prSet/>
      <dgm:spPr/>
      <dgm:t>
        <a:bodyPr/>
        <a:lstStyle/>
        <a:p>
          <a:endParaRPr lang="en-US"/>
        </a:p>
      </dgm:t>
    </dgm:pt>
    <dgm:pt modelId="{67900BA8-3CAE-41A7-BAD7-69E926AF7E92}" type="sibTrans" cxnId="{4C9EAC72-E535-4F2E-B7EA-CECD333EB505}">
      <dgm:prSet/>
      <dgm:spPr/>
      <dgm:t>
        <a:bodyPr/>
        <a:lstStyle/>
        <a:p>
          <a:endParaRPr lang="en-US"/>
        </a:p>
      </dgm:t>
    </dgm:pt>
    <dgm:pt modelId="{5D80CCD3-E8A8-4BE1-8161-4C8EE7E419CE}">
      <dgm:prSet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3. Православная церковь была ослаблена гонениями, что создало возможности для новых сект.</a:t>
          </a:r>
          <a:endParaRPr lang="en-US" dirty="0">
            <a:latin typeface="Fira Sans" panose="020B0503050000020004" pitchFamily="34" charset="0"/>
          </a:endParaRPr>
        </a:p>
      </dgm:t>
    </dgm:pt>
    <dgm:pt modelId="{C674BDD5-EF9C-4EF5-94B6-699A2CBF0385}" type="parTrans" cxnId="{9B8A9005-EC30-48B7-9B0D-8CE8A3D70893}">
      <dgm:prSet/>
      <dgm:spPr/>
      <dgm:t>
        <a:bodyPr/>
        <a:lstStyle/>
        <a:p>
          <a:endParaRPr lang="en-US"/>
        </a:p>
      </dgm:t>
    </dgm:pt>
    <dgm:pt modelId="{1877128C-B762-413B-9B61-83B9FF6C8C9E}" type="sibTrans" cxnId="{9B8A9005-EC30-48B7-9B0D-8CE8A3D70893}">
      <dgm:prSet/>
      <dgm:spPr/>
      <dgm:t>
        <a:bodyPr/>
        <a:lstStyle/>
        <a:p>
          <a:endParaRPr lang="en-US"/>
        </a:p>
      </dgm:t>
    </dgm:pt>
    <dgm:pt modelId="{8C1331C4-7482-47CE-93F0-A8C062F73DDA}">
      <dgm:prSet/>
      <dgm:spPr>
        <a:solidFill>
          <a:srgbClr val="EA8282"/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4. Иностранные секты казались привлекательнее.</a:t>
          </a:r>
          <a:endParaRPr lang="en-US" dirty="0">
            <a:latin typeface="Fira Sans" panose="020B0503050000020004" pitchFamily="34" charset="0"/>
          </a:endParaRPr>
        </a:p>
      </dgm:t>
    </dgm:pt>
    <dgm:pt modelId="{AC79C673-6403-464C-90D3-03894E7CD98B}" type="parTrans" cxnId="{7D22E6EF-3C16-4851-AC4C-9CB813F5F9A6}">
      <dgm:prSet/>
      <dgm:spPr/>
      <dgm:t>
        <a:bodyPr/>
        <a:lstStyle/>
        <a:p>
          <a:endParaRPr lang="en-US"/>
        </a:p>
      </dgm:t>
    </dgm:pt>
    <dgm:pt modelId="{97C0CBEA-4AD5-47DC-B3E3-23FE3C74B7D1}" type="sibTrans" cxnId="{7D22E6EF-3C16-4851-AC4C-9CB813F5F9A6}">
      <dgm:prSet/>
      <dgm:spPr/>
      <dgm:t>
        <a:bodyPr/>
        <a:lstStyle/>
        <a:p>
          <a:endParaRPr lang="en-US"/>
        </a:p>
      </dgm:t>
    </dgm:pt>
    <dgm:pt modelId="{D070EC47-1BAB-4793-A891-21B59E87D0A7}">
      <dgm:prSet/>
      <dgm:spPr>
        <a:solidFill>
          <a:srgbClr val="F3979B"/>
        </a:solidFill>
      </dgm:spPr>
      <dgm:t>
        <a:bodyPr/>
        <a:lstStyle/>
        <a:p>
          <a:r>
            <a:rPr lang="ru-RU" dirty="0">
              <a:latin typeface="Fira Sans" panose="020B0503050000020004" pitchFamily="34" charset="0"/>
            </a:rPr>
            <a:t>5. Закон о свободе совести равнял все религии.</a:t>
          </a:r>
          <a:endParaRPr lang="en-US" dirty="0">
            <a:latin typeface="Fira Sans" panose="020B0503050000020004" pitchFamily="34" charset="0"/>
          </a:endParaRPr>
        </a:p>
      </dgm:t>
    </dgm:pt>
    <dgm:pt modelId="{088B316F-314B-4247-8CE6-9A49B8E99FC0}" type="parTrans" cxnId="{56B647D6-9DE2-46BF-86BA-B5F705D0BC04}">
      <dgm:prSet/>
      <dgm:spPr/>
      <dgm:t>
        <a:bodyPr/>
        <a:lstStyle/>
        <a:p>
          <a:endParaRPr lang="en-US"/>
        </a:p>
      </dgm:t>
    </dgm:pt>
    <dgm:pt modelId="{69B88FA1-D3A4-4177-8534-E3E1C9631238}" type="sibTrans" cxnId="{56B647D6-9DE2-46BF-86BA-B5F705D0BC04}">
      <dgm:prSet/>
      <dgm:spPr/>
      <dgm:t>
        <a:bodyPr/>
        <a:lstStyle/>
        <a:p>
          <a:endParaRPr lang="en-US"/>
        </a:p>
      </dgm:t>
    </dgm:pt>
    <dgm:pt modelId="{FE2D2570-733B-A442-8BF6-25F0CF1A342F}" type="pres">
      <dgm:prSet presAssocID="{8B80BD9F-C5C9-442A-A8AB-CF0401E6C4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2C5F4-9D86-A842-BC72-059C91C63607}" type="pres">
      <dgm:prSet presAssocID="{A90680B3-A8E3-42BE-A7AF-CB315E55D7D4}" presName="node" presStyleLbl="node1" presStyleIdx="0" presStyleCnt="5" custScaleX="111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21CB7-7277-614D-9AD1-5B275E149C11}" type="pres">
      <dgm:prSet presAssocID="{566E2274-34A6-4D1F-9569-89700307C63B}" presName="sibTrans" presStyleCnt="0"/>
      <dgm:spPr/>
    </dgm:pt>
    <dgm:pt modelId="{8D66C03B-229C-024F-8B51-8CA325224E05}" type="pres">
      <dgm:prSet presAssocID="{9A98928D-25FA-4AA1-8A4E-540217058D7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8180D-E5AD-E048-9FFE-11D42A1A8D0F}" type="pres">
      <dgm:prSet presAssocID="{67900BA8-3CAE-41A7-BAD7-69E926AF7E92}" presName="sibTrans" presStyleCnt="0"/>
      <dgm:spPr/>
    </dgm:pt>
    <dgm:pt modelId="{C9F467A6-1B28-F942-A18D-C9050C266AD6}" type="pres">
      <dgm:prSet presAssocID="{5D80CCD3-E8A8-4BE1-8161-4C8EE7E419C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28E01-B76B-E641-846B-67D1CF4E58A8}" type="pres">
      <dgm:prSet presAssocID="{1877128C-B762-413B-9B61-83B9FF6C8C9E}" presName="sibTrans" presStyleCnt="0"/>
      <dgm:spPr/>
    </dgm:pt>
    <dgm:pt modelId="{4499ABF3-58DB-3A4B-9D8C-04BEB65105AA}" type="pres">
      <dgm:prSet presAssocID="{8C1331C4-7482-47CE-93F0-A8C062F73DD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E9906-2980-844A-9108-4627947709D2}" type="pres">
      <dgm:prSet presAssocID="{97C0CBEA-4AD5-47DC-B3E3-23FE3C74B7D1}" presName="sibTrans" presStyleCnt="0"/>
      <dgm:spPr/>
    </dgm:pt>
    <dgm:pt modelId="{C806F089-5CE0-AA48-9580-0645A3115BBD}" type="pres">
      <dgm:prSet presAssocID="{D070EC47-1BAB-4793-A891-21B59E87D0A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DF41B-92AD-5B49-8CDB-1AD32A512B63}" type="presOf" srcId="{5D80CCD3-E8A8-4BE1-8161-4C8EE7E419CE}" destId="{C9F467A6-1B28-F942-A18D-C9050C266AD6}" srcOrd="0" destOrd="0" presId="urn:microsoft.com/office/officeart/2005/8/layout/default"/>
    <dgm:cxn modelId="{828C4513-0CFB-44E8-954B-7723A173196B}" srcId="{8B80BD9F-C5C9-442A-A8AB-CF0401E6C4B2}" destId="{A90680B3-A8E3-42BE-A7AF-CB315E55D7D4}" srcOrd="0" destOrd="0" parTransId="{0DC0988F-C50A-4A21-9BFD-9752BFC1DB02}" sibTransId="{566E2274-34A6-4D1F-9569-89700307C63B}"/>
    <dgm:cxn modelId="{4C9EAC72-E535-4F2E-B7EA-CECD333EB505}" srcId="{8B80BD9F-C5C9-442A-A8AB-CF0401E6C4B2}" destId="{9A98928D-25FA-4AA1-8A4E-540217058D77}" srcOrd="1" destOrd="0" parTransId="{86060946-6D76-404C-BA6D-12C59D12F5D8}" sibTransId="{67900BA8-3CAE-41A7-BAD7-69E926AF7E92}"/>
    <dgm:cxn modelId="{11BCEE86-8CD4-CB4F-9F95-AFCA9338C7C1}" type="presOf" srcId="{8C1331C4-7482-47CE-93F0-A8C062F73DDA}" destId="{4499ABF3-58DB-3A4B-9D8C-04BEB65105AA}" srcOrd="0" destOrd="0" presId="urn:microsoft.com/office/officeart/2005/8/layout/default"/>
    <dgm:cxn modelId="{9B8A9005-EC30-48B7-9B0D-8CE8A3D70893}" srcId="{8B80BD9F-C5C9-442A-A8AB-CF0401E6C4B2}" destId="{5D80CCD3-E8A8-4BE1-8161-4C8EE7E419CE}" srcOrd="2" destOrd="0" parTransId="{C674BDD5-EF9C-4EF5-94B6-699A2CBF0385}" sibTransId="{1877128C-B762-413B-9B61-83B9FF6C8C9E}"/>
    <dgm:cxn modelId="{56B647D6-9DE2-46BF-86BA-B5F705D0BC04}" srcId="{8B80BD9F-C5C9-442A-A8AB-CF0401E6C4B2}" destId="{D070EC47-1BAB-4793-A891-21B59E87D0A7}" srcOrd="4" destOrd="0" parTransId="{088B316F-314B-4247-8CE6-9A49B8E99FC0}" sibTransId="{69B88FA1-D3A4-4177-8534-E3E1C9631238}"/>
    <dgm:cxn modelId="{EBB90CCA-C4BA-D448-8212-233DEEF57F1A}" type="presOf" srcId="{9A98928D-25FA-4AA1-8A4E-540217058D77}" destId="{8D66C03B-229C-024F-8B51-8CA325224E05}" srcOrd="0" destOrd="0" presId="urn:microsoft.com/office/officeart/2005/8/layout/default"/>
    <dgm:cxn modelId="{3EAF9C07-8461-094E-91BC-391B7F9736A7}" type="presOf" srcId="{8B80BD9F-C5C9-442A-A8AB-CF0401E6C4B2}" destId="{FE2D2570-733B-A442-8BF6-25F0CF1A342F}" srcOrd="0" destOrd="0" presId="urn:microsoft.com/office/officeart/2005/8/layout/default"/>
    <dgm:cxn modelId="{397886BB-1E63-ED47-9994-98DB8A7F7EDA}" type="presOf" srcId="{D070EC47-1BAB-4793-A891-21B59E87D0A7}" destId="{C806F089-5CE0-AA48-9580-0645A3115BBD}" srcOrd="0" destOrd="0" presId="urn:microsoft.com/office/officeart/2005/8/layout/default"/>
    <dgm:cxn modelId="{7D22E6EF-3C16-4851-AC4C-9CB813F5F9A6}" srcId="{8B80BD9F-C5C9-442A-A8AB-CF0401E6C4B2}" destId="{8C1331C4-7482-47CE-93F0-A8C062F73DDA}" srcOrd="3" destOrd="0" parTransId="{AC79C673-6403-464C-90D3-03894E7CD98B}" sibTransId="{97C0CBEA-4AD5-47DC-B3E3-23FE3C74B7D1}"/>
    <dgm:cxn modelId="{E74791DB-1B25-E34C-B49F-B7B97866D736}" type="presOf" srcId="{A90680B3-A8E3-42BE-A7AF-CB315E55D7D4}" destId="{A6C2C5F4-9D86-A842-BC72-059C91C63607}" srcOrd="0" destOrd="0" presId="urn:microsoft.com/office/officeart/2005/8/layout/default"/>
    <dgm:cxn modelId="{B62DC904-E66A-8A43-8128-055E46FA2BF4}" type="presParOf" srcId="{FE2D2570-733B-A442-8BF6-25F0CF1A342F}" destId="{A6C2C5F4-9D86-A842-BC72-059C91C63607}" srcOrd="0" destOrd="0" presId="urn:microsoft.com/office/officeart/2005/8/layout/default"/>
    <dgm:cxn modelId="{18E450D6-C84E-6E4D-B2CA-7A36531B03CA}" type="presParOf" srcId="{FE2D2570-733B-A442-8BF6-25F0CF1A342F}" destId="{81821CB7-7277-614D-9AD1-5B275E149C11}" srcOrd="1" destOrd="0" presId="urn:microsoft.com/office/officeart/2005/8/layout/default"/>
    <dgm:cxn modelId="{626D190F-0045-B94F-B361-1BA55B2F20DF}" type="presParOf" srcId="{FE2D2570-733B-A442-8BF6-25F0CF1A342F}" destId="{8D66C03B-229C-024F-8B51-8CA325224E05}" srcOrd="2" destOrd="0" presId="urn:microsoft.com/office/officeart/2005/8/layout/default"/>
    <dgm:cxn modelId="{58492CA2-7D66-BD4D-BF39-2E21A8A6D644}" type="presParOf" srcId="{FE2D2570-733B-A442-8BF6-25F0CF1A342F}" destId="{A868180D-E5AD-E048-9FFE-11D42A1A8D0F}" srcOrd="3" destOrd="0" presId="urn:microsoft.com/office/officeart/2005/8/layout/default"/>
    <dgm:cxn modelId="{498284C4-52E9-C24B-8FBA-BCC36BCADF49}" type="presParOf" srcId="{FE2D2570-733B-A442-8BF6-25F0CF1A342F}" destId="{C9F467A6-1B28-F942-A18D-C9050C266AD6}" srcOrd="4" destOrd="0" presId="urn:microsoft.com/office/officeart/2005/8/layout/default"/>
    <dgm:cxn modelId="{CB835700-1B3E-5E42-BDDE-14210BD4B7DF}" type="presParOf" srcId="{FE2D2570-733B-A442-8BF6-25F0CF1A342F}" destId="{8FE28E01-B76B-E641-846B-67D1CF4E58A8}" srcOrd="5" destOrd="0" presId="urn:microsoft.com/office/officeart/2005/8/layout/default"/>
    <dgm:cxn modelId="{492ACAC3-A401-314A-8356-BA3E946097BC}" type="presParOf" srcId="{FE2D2570-733B-A442-8BF6-25F0CF1A342F}" destId="{4499ABF3-58DB-3A4B-9D8C-04BEB65105AA}" srcOrd="6" destOrd="0" presId="urn:microsoft.com/office/officeart/2005/8/layout/default"/>
    <dgm:cxn modelId="{0FCA3D8E-0CC2-D54D-83AD-A73A6190C553}" type="presParOf" srcId="{FE2D2570-733B-A442-8BF6-25F0CF1A342F}" destId="{526E9906-2980-844A-9108-4627947709D2}" srcOrd="7" destOrd="0" presId="urn:microsoft.com/office/officeart/2005/8/layout/default"/>
    <dgm:cxn modelId="{FA25F8B8-4462-074B-8C04-D9BAD37B4AC5}" type="presParOf" srcId="{FE2D2570-733B-A442-8BF6-25F0CF1A342F}" destId="{C806F089-5CE0-AA48-9580-0645A3115BB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7D8E7E-EEA0-4DD8-9E77-E62C43C6FF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1709D5-E32C-4588-81A2-C1030EF85118}">
      <dgm:prSet/>
      <dgm:spPr>
        <a:solidFill>
          <a:srgbClr val="E1D1D2"/>
        </a:solidFill>
      </dgm:spPr>
      <dgm:t>
        <a:bodyPr/>
        <a:lstStyle/>
        <a:p>
          <a:r>
            <a:rPr lang="ru-RU" dirty="0" smtClean="0">
              <a:solidFill>
                <a:schemeClr val="tx2"/>
              </a:solidFill>
              <a:latin typeface="Fira Sans" panose="020B0503050000020004" pitchFamily="34" charset="0"/>
            </a:rPr>
            <a:t>Секретность </a:t>
          </a:r>
          <a:r>
            <a:rPr lang="ru-RU" dirty="0">
              <a:solidFill>
                <a:schemeClr val="tx2"/>
              </a:solidFill>
              <a:latin typeface="Fira Sans" panose="020B0503050000020004" pitchFamily="34" charset="0"/>
            </a:rPr>
            <a:t>и конспирация</a:t>
          </a:r>
          <a:endParaRPr lang="en-US" dirty="0">
            <a:solidFill>
              <a:schemeClr val="tx2"/>
            </a:solidFill>
            <a:latin typeface="Fira Sans" panose="020B0503050000020004" pitchFamily="34" charset="0"/>
          </a:endParaRPr>
        </a:p>
      </dgm:t>
    </dgm:pt>
    <dgm:pt modelId="{4B5C0C37-B158-4B43-A482-3FB4E360E464}" type="parTrans" cxnId="{B96BECCC-41C6-446F-A84C-2CE1F46CE174}">
      <dgm:prSet/>
      <dgm:spPr/>
      <dgm:t>
        <a:bodyPr/>
        <a:lstStyle/>
        <a:p>
          <a:endParaRPr lang="en-US"/>
        </a:p>
      </dgm:t>
    </dgm:pt>
    <dgm:pt modelId="{B4A158CA-B5A2-4BDD-8CF0-0D6243AC8E91}" type="sibTrans" cxnId="{B96BECCC-41C6-446F-A84C-2CE1F46CE174}">
      <dgm:prSet/>
      <dgm:spPr/>
      <dgm:t>
        <a:bodyPr/>
        <a:lstStyle/>
        <a:p>
          <a:endParaRPr lang="en-US"/>
        </a:p>
      </dgm:t>
    </dgm:pt>
    <dgm:pt modelId="{8F4E0DC9-33B6-4E3B-94F5-6A090AD36855}">
      <dgm:prSet/>
      <dgm:spPr>
        <a:solidFill>
          <a:srgbClr val="E1D1D2"/>
        </a:solidFill>
      </dgm:spPr>
      <dgm:t>
        <a:bodyPr/>
        <a:lstStyle/>
        <a:p>
          <a:r>
            <a:rPr lang="ru-RU" dirty="0">
              <a:solidFill>
                <a:schemeClr val="tx2"/>
              </a:solidFill>
              <a:latin typeface="Fira Sans" panose="020B0503050000020004" pitchFamily="34" charset="0"/>
            </a:rPr>
            <a:t>Распространение литературы, печатных материалов или социальных сетей</a:t>
          </a:r>
          <a:endParaRPr lang="en-US" dirty="0">
            <a:solidFill>
              <a:schemeClr val="tx2"/>
            </a:solidFill>
            <a:latin typeface="Fira Sans" panose="020B0503050000020004" pitchFamily="34" charset="0"/>
          </a:endParaRPr>
        </a:p>
      </dgm:t>
    </dgm:pt>
    <dgm:pt modelId="{66F1D167-424E-43BE-8412-42DC8ADF4D88}" type="parTrans" cxnId="{A1755A14-0E36-4E9F-AF36-189A69842CCD}">
      <dgm:prSet/>
      <dgm:spPr/>
      <dgm:t>
        <a:bodyPr/>
        <a:lstStyle/>
        <a:p>
          <a:endParaRPr lang="en-US"/>
        </a:p>
      </dgm:t>
    </dgm:pt>
    <dgm:pt modelId="{53855062-7F04-4AFE-9214-DBCE45EB7488}" type="sibTrans" cxnId="{A1755A14-0E36-4E9F-AF36-189A69842CCD}">
      <dgm:prSet/>
      <dgm:spPr/>
      <dgm:t>
        <a:bodyPr/>
        <a:lstStyle/>
        <a:p>
          <a:endParaRPr lang="en-US"/>
        </a:p>
      </dgm:t>
    </dgm:pt>
    <dgm:pt modelId="{C1A6F7FF-4C5D-4138-926B-1BEC42714B2B}">
      <dgm:prSet/>
      <dgm:spPr>
        <a:solidFill>
          <a:srgbClr val="E1D1D2"/>
        </a:solidFill>
      </dgm:spPr>
      <dgm:t>
        <a:bodyPr/>
        <a:lstStyle/>
        <a:p>
          <a:r>
            <a:rPr lang="ru-RU" dirty="0">
              <a:solidFill>
                <a:schemeClr val="tx2"/>
              </a:solidFill>
              <a:latin typeface="Fira Sans" panose="020B0503050000020004" pitchFamily="34" charset="0"/>
            </a:rPr>
            <a:t>Организация секретных клубов и лож</a:t>
          </a:r>
          <a:endParaRPr lang="en-US" dirty="0">
            <a:solidFill>
              <a:schemeClr val="tx2"/>
            </a:solidFill>
            <a:latin typeface="Fira Sans" panose="020B0503050000020004" pitchFamily="34" charset="0"/>
          </a:endParaRPr>
        </a:p>
      </dgm:t>
    </dgm:pt>
    <dgm:pt modelId="{CC12BF83-E7CB-4854-865A-934EC7315BC7}" type="parTrans" cxnId="{8C6AC57F-A0B3-4BD3-A747-5908488710DF}">
      <dgm:prSet/>
      <dgm:spPr/>
      <dgm:t>
        <a:bodyPr/>
        <a:lstStyle/>
        <a:p>
          <a:endParaRPr lang="en-US"/>
        </a:p>
      </dgm:t>
    </dgm:pt>
    <dgm:pt modelId="{49B9D829-A142-469E-8CA4-D4784673F757}" type="sibTrans" cxnId="{8C6AC57F-A0B3-4BD3-A747-5908488710DF}">
      <dgm:prSet/>
      <dgm:spPr/>
      <dgm:t>
        <a:bodyPr/>
        <a:lstStyle/>
        <a:p>
          <a:endParaRPr lang="en-US"/>
        </a:p>
      </dgm:t>
    </dgm:pt>
    <dgm:pt modelId="{3E51F746-10E5-4C6E-BDDD-9DA1DF69B801}">
      <dgm:prSet/>
      <dgm:spPr>
        <a:solidFill>
          <a:srgbClr val="E1D1D2"/>
        </a:solidFill>
      </dgm:spPr>
      <dgm:t>
        <a:bodyPr/>
        <a:lstStyle/>
        <a:p>
          <a:r>
            <a:rPr lang="ru-RU" dirty="0">
              <a:solidFill>
                <a:schemeClr val="tx2"/>
              </a:solidFill>
              <a:latin typeface="Fira Sans" panose="020B0503050000020004" pitchFamily="34" charset="0"/>
            </a:rPr>
            <a:t>Организация политических акций и демонстраций</a:t>
          </a:r>
          <a:endParaRPr lang="en-US" dirty="0">
            <a:solidFill>
              <a:schemeClr val="tx2"/>
            </a:solidFill>
            <a:latin typeface="Fira Sans" panose="020B0503050000020004" pitchFamily="34" charset="0"/>
          </a:endParaRPr>
        </a:p>
      </dgm:t>
    </dgm:pt>
    <dgm:pt modelId="{8F3775E5-D7DE-4B96-8C74-BBD65BD41918}" type="parTrans" cxnId="{64094E01-F322-4C44-B88D-8A5C51811615}">
      <dgm:prSet/>
      <dgm:spPr/>
      <dgm:t>
        <a:bodyPr/>
        <a:lstStyle/>
        <a:p>
          <a:endParaRPr lang="en-US"/>
        </a:p>
      </dgm:t>
    </dgm:pt>
    <dgm:pt modelId="{A7EFEB80-3376-4D90-AFDD-BC7B021E9221}" type="sibTrans" cxnId="{64094E01-F322-4C44-B88D-8A5C51811615}">
      <dgm:prSet/>
      <dgm:spPr/>
      <dgm:t>
        <a:bodyPr/>
        <a:lstStyle/>
        <a:p>
          <a:endParaRPr lang="en-US"/>
        </a:p>
      </dgm:t>
    </dgm:pt>
    <dgm:pt modelId="{99635E1F-39BF-42E0-B3E8-B547DB9421D0}">
      <dgm:prSet/>
      <dgm:spPr>
        <a:solidFill>
          <a:srgbClr val="E1D1D2"/>
        </a:solidFill>
      </dgm:spPr>
      <dgm:t>
        <a:bodyPr/>
        <a:lstStyle/>
        <a:p>
          <a:r>
            <a:rPr lang="ru-RU" dirty="0">
              <a:solidFill>
                <a:schemeClr val="tx2"/>
              </a:solidFill>
              <a:latin typeface="Fira Sans" panose="020B0503050000020004" pitchFamily="34" charset="0"/>
            </a:rPr>
            <a:t>Обучение и просвещение</a:t>
          </a:r>
          <a:endParaRPr lang="en-US" dirty="0">
            <a:solidFill>
              <a:schemeClr val="tx2"/>
            </a:solidFill>
            <a:latin typeface="Fira Sans" panose="020B0503050000020004" pitchFamily="34" charset="0"/>
          </a:endParaRPr>
        </a:p>
      </dgm:t>
    </dgm:pt>
    <dgm:pt modelId="{FEED81C2-3895-4F5F-87FD-11243DB19FA0}" type="parTrans" cxnId="{6B757763-7DB9-4C5F-B61C-9C1D1ED5448D}">
      <dgm:prSet/>
      <dgm:spPr/>
      <dgm:t>
        <a:bodyPr/>
        <a:lstStyle/>
        <a:p>
          <a:endParaRPr lang="en-US"/>
        </a:p>
      </dgm:t>
    </dgm:pt>
    <dgm:pt modelId="{7B255085-E131-45AF-B587-B7E2E0667F5D}" type="sibTrans" cxnId="{6B757763-7DB9-4C5F-B61C-9C1D1ED5448D}">
      <dgm:prSet/>
      <dgm:spPr/>
      <dgm:t>
        <a:bodyPr/>
        <a:lstStyle/>
        <a:p>
          <a:endParaRPr lang="en-US"/>
        </a:p>
      </dgm:t>
    </dgm:pt>
    <dgm:pt modelId="{08E89CEE-4FEE-7146-AA3E-573C65903E72}" type="pres">
      <dgm:prSet presAssocID="{F97D8E7E-EEA0-4DD8-9E77-E62C43C6FF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C7E17D-9068-9143-A112-1DB2BE8E3CEC}" type="pres">
      <dgm:prSet presAssocID="{311709D5-E32C-4588-81A2-C1030EF8511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FD6AA-E3E1-CD4D-AE6D-205350AF45DE}" type="pres">
      <dgm:prSet presAssocID="{B4A158CA-B5A2-4BDD-8CF0-0D6243AC8E91}" presName="spacer" presStyleCnt="0"/>
      <dgm:spPr/>
    </dgm:pt>
    <dgm:pt modelId="{6F8344B9-4603-ED4D-8A99-2BAE0E740513}" type="pres">
      <dgm:prSet presAssocID="{8F4E0DC9-33B6-4E3B-94F5-6A090AD3685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B81A6-2003-9B47-867A-95F57ED04BD7}" type="pres">
      <dgm:prSet presAssocID="{53855062-7F04-4AFE-9214-DBCE45EB7488}" presName="spacer" presStyleCnt="0"/>
      <dgm:spPr/>
    </dgm:pt>
    <dgm:pt modelId="{5C19559F-D88E-1F49-9262-D93A3850196C}" type="pres">
      <dgm:prSet presAssocID="{C1A6F7FF-4C5D-4138-926B-1BEC42714B2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BAA52-A71A-1542-8A8A-182B410270E6}" type="pres">
      <dgm:prSet presAssocID="{49B9D829-A142-469E-8CA4-D4784673F757}" presName="spacer" presStyleCnt="0"/>
      <dgm:spPr/>
    </dgm:pt>
    <dgm:pt modelId="{E6A2A237-9215-DE49-994F-91D7C424B57D}" type="pres">
      <dgm:prSet presAssocID="{3E51F746-10E5-4C6E-BDDD-9DA1DF69B8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2EECC-7F02-8D40-91AB-0A19ACB1518E}" type="pres">
      <dgm:prSet presAssocID="{A7EFEB80-3376-4D90-AFDD-BC7B021E9221}" presName="spacer" presStyleCnt="0"/>
      <dgm:spPr/>
    </dgm:pt>
    <dgm:pt modelId="{7337F7BD-772E-4645-A18D-CE896439E2E6}" type="pres">
      <dgm:prSet presAssocID="{99635E1F-39BF-42E0-B3E8-B547DB9421D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755A14-0E36-4E9F-AF36-189A69842CCD}" srcId="{F97D8E7E-EEA0-4DD8-9E77-E62C43C6FFD8}" destId="{8F4E0DC9-33B6-4E3B-94F5-6A090AD36855}" srcOrd="1" destOrd="0" parTransId="{66F1D167-424E-43BE-8412-42DC8ADF4D88}" sibTransId="{53855062-7F04-4AFE-9214-DBCE45EB7488}"/>
    <dgm:cxn modelId="{5ED34DDF-277A-B745-A283-3CBAC26F811F}" type="presOf" srcId="{311709D5-E32C-4588-81A2-C1030EF85118}" destId="{50C7E17D-9068-9143-A112-1DB2BE8E3CEC}" srcOrd="0" destOrd="0" presId="urn:microsoft.com/office/officeart/2005/8/layout/vList2"/>
    <dgm:cxn modelId="{B96BECCC-41C6-446F-A84C-2CE1F46CE174}" srcId="{F97D8E7E-EEA0-4DD8-9E77-E62C43C6FFD8}" destId="{311709D5-E32C-4588-81A2-C1030EF85118}" srcOrd="0" destOrd="0" parTransId="{4B5C0C37-B158-4B43-A482-3FB4E360E464}" sibTransId="{B4A158CA-B5A2-4BDD-8CF0-0D6243AC8E91}"/>
    <dgm:cxn modelId="{6BAB06B0-A15E-7B43-AE0E-0B91B43747B6}" type="presOf" srcId="{8F4E0DC9-33B6-4E3B-94F5-6A090AD36855}" destId="{6F8344B9-4603-ED4D-8A99-2BAE0E740513}" srcOrd="0" destOrd="0" presId="urn:microsoft.com/office/officeart/2005/8/layout/vList2"/>
    <dgm:cxn modelId="{64094E01-F322-4C44-B88D-8A5C51811615}" srcId="{F97D8E7E-EEA0-4DD8-9E77-E62C43C6FFD8}" destId="{3E51F746-10E5-4C6E-BDDD-9DA1DF69B801}" srcOrd="3" destOrd="0" parTransId="{8F3775E5-D7DE-4B96-8C74-BBD65BD41918}" sibTransId="{A7EFEB80-3376-4D90-AFDD-BC7B021E9221}"/>
    <dgm:cxn modelId="{8C6AC57F-A0B3-4BD3-A747-5908488710DF}" srcId="{F97D8E7E-EEA0-4DD8-9E77-E62C43C6FFD8}" destId="{C1A6F7FF-4C5D-4138-926B-1BEC42714B2B}" srcOrd="2" destOrd="0" parTransId="{CC12BF83-E7CB-4854-865A-934EC7315BC7}" sibTransId="{49B9D829-A142-469E-8CA4-D4784673F757}"/>
    <dgm:cxn modelId="{6B757763-7DB9-4C5F-B61C-9C1D1ED5448D}" srcId="{F97D8E7E-EEA0-4DD8-9E77-E62C43C6FFD8}" destId="{99635E1F-39BF-42E0-B3E8-B547DB9421D0}" srcOrd="4" destOrd="0" parTransId="{FEED81C2-3895-4F5F-87FD-11243DB19FA0}" sibTransId="{7B255085-E131-45AF-B587-B7E2E0667F5D}"/>
    <dgm:cxn modelId="{2CBEA94B-54A5-D44A-8199-348060A12C1B}" type="presOf" srcId="{F97D8E7E-EEA0-4DD8-9E77-E62C43C6FFD8}" destId="{08E89CEE-4FEE-7146-AA3E-573C65903E72}" srcOrd="0" destOrd="0" presId="urn:microsoft.com/office/officeart/2005/8/layout/vList2"/>
    <dgm:cxn modelId="{30985935-D087-004A-A5EA-A4AC906BB570}" type="presOf" srcId="{C1A6F7FF-4C5D-4138-926B-1BEC42714B2B}" destId="{5C19559F-D88E-1F49-9262-D93A3850196C}" srcOrd="0" destOrd="0" presId="urn:microsoft.com/office/officeart/2005/8/layout/vList2"/>
    <dgm:cxn modelId="{1744CDDD-2D6D-F24C-A0C4-87E6E43710BB}" type="presOf" srcId="{3E51F746-10E5-4C6E-BDDD-9DA1DF69B801}" destId="{E6A2A237-9215-DE49-994F-91D7C424B57D}" srcOrd="0" destOrd="0" presId="urn:microsoft.com/office/officeart/2005/8/layout/vList2"/>
    <dgm:cxn modelId="{89F2A41C-B119-8D4C-A9EB-625209D5C697}" type="presOf" srcId="{99635E1F-39BF-42E0-B3E8-B547DB9421D0}" destId="{7337F7BD-772E-4645-A18D-CE896439E2E6}" srcOrd="0" destOrd="0" presId="urn:microsoft.com/office/officeart/2005/8/layout/vList2"/>
    <dgm:cxn modelId="{CC129457-7391-4A49-BFC9-07B42910BAB0}" type="presParOf" srcId="{08E89CEE-4FEE-7146-AA3E-573C65903E72}" destId="{50C7E17D-9068-9143-A112-1DB2BE8E3CEC}" srcOrd="0" destOrd="0" presId="urn:microsoft.com/office/officeart/2005/8/layout/vList2"/>
    <dgm:cxn modelId="{A207C0B1-2E97-2D4E-A693-9544000793E7}" type="presParOf" srcId="{08E89CEE-4FEE-7146-AA3E-573C65903E72}" destId="{AB5FD6AA-E3E1-CD4D-AE6D-205350AF45DE}" srcOrd="1" destOrd="0" presId="urn:microsoft.com/office/officeart/2005/8/layout/vList2"/>
    <dgm:cxn modelId="{35EA8A41-FB08-9E47-A51C-9D85C9228B19}" type="presParOf" srcId="{08E89CEE-4FEE-7146-AA3E-573C65903E72}" destId="{6F8344B9-4603-ED4D-8A99-2BAE0E740513}" srcOrd="2" destOrd="0" presId="urn:microsoft.com/office/officeart/2005/8/layout/vList2"/>
    <dgm:cxn modelId="{1AC18E88-342E-CD44-B2CF-F09E423B58CE}" type="presParOf" srcId="{08E89CEE-4FEE-7146-AA3E-573C65903E72}" destId="{F0FB81A6-2003-9B47-867A-95F57ED04BD7}" srcOrd="3" destOrd="0" presId="urn:microsoft.com/office/officeart/2005/8/layout/vList2"/>
    <dgm:cxn modelId="{474776AF-6B62-9440-B1C0-96CF42B714A4}" type="presParOf" srcId="{08E89CEE-4FEE-7146-AA3E-573C65903E72}" destId="{5C19559F-D88E-1F49-9262-D93A3850196C}" srcOrd="4" destOrd="0" presId="urn:microsoft.com/office/officeart/2005/8/layout/vList2"/>
    <dgm:cxn modelId="{24BD096A-8FFB-9542-AB5A-BC4711C2DE0F}" type="presParOf" srcId="{08E89CEE-4FEE-7146-AA3E-573C65903E72}" destId="{420BAA52-A71A-1542-8A8A-182B410270E6}" srcOrd="5" destOrd="0" presId="urn:microsoft.com/office/officeart/2005/8/layout/vList2"/>
    <dgm:cxn modelId="{89E00809-7C20-7345-9470-9DB8CFD49E08}" type="presParOf" srcId="{08E89CEE-4FEE-7146-AA3E-573C65903E72}" destId="{E6A2A237-9215-DE49-994F-91D7C424B57D}" srcOrd="6" destOrd="0" presId="urn:microsoft.com/office/officeart/2005/8/layout/vList2"/>
    <dgm:cxn modelId="{641FC158-F3C3-8649-A811-C79382CA3694}" type="presParOf" srcId="{08E89CEE-4FEE-7146-AA3E-573C65903E72}" destId="{1C82EECC-7F02-8D40-91AB-0A19ACB1518E}" srcOrd="7" destOrd="0" presId="urn:microsoft.com/office/officeart/2005/8/layout/vList2"/>
    <dgm:cxn modelId="{22689128-4B11-1A44-AC46-C79BB1F3C8A8}" type="presParOf" srcId="{08E89CEE-4FEE-7146-AA3E-573C65903E72}" destId="{7337F7BD-772E-4645-A18D-CE896439E2E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D0372A-F0E5-433E-8E9D-A447CB7C3138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986B1C-D99C-4F22-B588-B7F857071AD5}">
      <dgm:prSet custT="1"/>
      <dgm:spPr/>
      <dgm:t>
        <a:bodyPr/>
        <a:lstStyle/>
        <a:p>
          <a:r>
            <a:rPr lang="ru-RU" sz="2000" b="0" i="0" dirty="0">
              <a:latin typeface="Fira Sans" panose="020B0503050000020004" pitchFamily="34" charset="0"/>
            </a:rPr>
            <a:t>Тайные общества играли важную роль в организации протестных акций и борьбе за свои права, они помогали своим членам в случае преследований и репрессий со стороны властей</a:t>
          </a:r>
          <a:endParaRPr lang="en-US" sz="2000" dirty="0">
            <a:latin typeface="Fira Sans" panose="020B0503050000020004" pitchFamily="34" charset="0"/>
          </a:endParaRPr>
        </a:p>
      </dgm:t>
    </dgm:pt>
    <dgm:pt modelId="{B51E2026-1CF5-41D9-BD38-CE096A8488D2}" type="parTrans" cxnId="{B81B2A33-5C08-4311-8D07-01D08A3059FD}">
      <dgm:prSet/>
      <dgm:spPr/>
      <dgm:t>
        <a:bodyPr/>
        <a:lstStyle/>
        <a:p>
          <a:endParaRPr lang="en-US"/>
        </a:p>
      </dgm:t>
    </dgm:pt>
    <dgm:pt modelId="{2207F29B-16F5-446B-B6BF-0D1AECC1FE86}" type="sibTrans" cxnId="{B81B2A33-5C08-4311-8D07-01D08A3059FD}">
      <dgm:prSet/>
      <dgm:spPr/>
      <dgm:t>
        <a:bodyPr/>
        <a:lstStyle/>
        <a:p>
          <a:endParaRPr lang="en-US"/>
        </a:p>
      </dgm:t>
    </dgm:pt>
    <dgm:pt modelId="{329C309F-E53D-40BD-96F9-4D11E53F6BEB}">
      <dgm:prSet custT="1"/>
      <dgm:spPr/>
      <dgm:t>
        <a:bodyPr/>
        <a:lstStyle/>
        <a:p>
          <a:r>
            <a:rPr lang="ru-RU" sz="2000" b="0" i="0" dirty="0">
              <a:latin typeface="Fira Sans" panose="020B0503050000020004" pitchFamily="34" charset="0"/>
            </a:rPr>
            <a:t>Тайные общества также формировали политическую оппозицию, объединяя людей с общими идеями и целями. Однако их деятельность была незаконной и подвергалась преследованиям, для которых были приняты меры</a:t>
          </a:r>
          <a:endParaRPr lang="en-US" sz="2000" dirty="0">
            <a:latin typeface="Fira Sans" panose="020B0503050000020004" pitchFamily="34" charset="0"/>
          </a:endParaRPr>
        </a:p>
      </dgm:t>
    </dgm:pt>
    <dgm:pt modelId="{D7BE5B3F-27E8-4166-B572-E02969F6CE99}" type="parTrans" cxnId="{053A947C-2034-47FA-8EC9-4DF97CFC5E4B}">
      <dgm:prSet/>
      <dgm:spPr/>
      <dgm:t>
        <a:bodyPr/>
        <a:lstStyle/>
        <a:p>
          <a:endParaRPr lang="en-US"/>
        </a:p>
      </dgm:t>
    </dgm:pt>
    <dgm:pt modelId="{68DDD705-9FED-4342-A7E2-F9C6C09EF7C6}" type="sibTrans" cxnId="{053A947C-2034-47FA-8EC9-4DF97CFC5E4B}">
      <dgm:prSet/>
      <dgm:spPr/>
      <dgm:t>
        <a:bodyPr/>
        <a:lstStyle/>
        <a:p>
          <a:endParaRPr lang="en-US"/>
        </a:p>
      </dgm:t>
    </dgm:pt>
    <dgm:pt modelId="{09CDA3EC-8AF1-4F17-AA06-68BF462C2A9A}">
      <dgm:prSet custT="1"/>
      <dgm:spPr/>
      <dgm:t>
        <a:bodyPr/>
        <a:lstStyle/>
        <a:p>
          <a:r>
            <a:rPr lang="ru-RU" sz="2000" b="0" i="0" dirty="0">
              <a:latin typeface="Fira Sans" panose="020B0503050000020004" pitchFamily="34" charset="0"/>
            </a:rPr>
            <a:t>Правительство ужесточило законы, проводило рейды и облавы, а также использовало пропаганду и идеологию для борьбы с тайными обществами</a:t>
          </a:r>
          <a:endParaRPr lang="en-US" sz="2000" dirty="0">
            <a:latin typeface="Fira Sans" panose="020B0503050000020004" pitchFamily="34" charset="0"/>
          </a:endParaRPr>
        </a:p>
      </dgm:t>
    </dgm:pt>
    <dgm:pt modelId="{918613ED-22B9-499E-891C-067C75E5671D}" type="parTrans" cxnId="{906BF093-615F-4106-B5CE-394AB089E29A}">
      <dgm:prSet/>
      <dgm:spPr/>
      <dgm:t>
        <a:bodyPr/>
        <a:lstStyle/>
        <a:p>
          <a:endParaRPr lang="en-US"/>
        </a:p>
      </dgm:t>
    </dgm:pt>
    <dgm:pt modelId="{9541DB89-2A48-47F9-AF93-888506B89C29}" type="sibTrans" cxnId="{906BF093-615F-4106-B5CE-394AB089E29A}">
      <dgm:prSet/>
      <dgm:spPr/>
      <dgm:t>
        <a:bodyPr/>
        <a:lstStyle/>
        <a:p>
          <a:endParaRPr lang="en-US"/>
        </a:p>
      </dgm:t>
    </dgm:pt>
    <dgm:pt modelId="{7B1ACEA3-CB89-40D7-8549-8FFB0B080A9A}">
      <dgm:prSet custT="1"/>
      <dgm:spPr/>
      <dgm:t>
        <a:bodyPr/>
        <a:lstStyle/>
        <a:p>
          <a:r>
            <a:rPr lang="ru-RU" sz="2000" b="0" i="0" dirty="0">
              <a:latin typeface="Fira Sans" panose="020B0503050000020004" pitchFamily="34" charset="0"/>
            </a:rPr>
            <a:t>Реакция государственных властей была репрессивной, но тайные общества продолжали влиять на политическую жизнь России</a:t>
          </a:r>
          <a:endParaRPr lang="en-US" sz="2000" dirty="0">
            <a:latin typeface="Fira Sans" panose="020B0503050000020004" pitchFamily="34" charset="0"/>
          </a:endParaRPr>
        </a:p>
      </dgm:t>
    </dgm:pt>
    <dgm:pt modelId="{523AFA44-B1B5-4D9D-AACE-36555FE5AE1E}" type="parTrans" cxnId="{35FED618-6991-4697-816F-1917CDBBE720}">
      <dgm:prSet/>
      <dgm:spPr/>
      <dgm:t>
        <a:bodyPr/>
        <a:lstStyle/>
        <a:p>
          <a:endParaRPr lang="en-US"/>
        </a:p>
      </dgm:t>
    </dgm:pt>
    <dgm:pt modelId="{FE6345A4-545F-43A4-BB90-384CFEDACFE4}" type="sibTrans" cxnId="{35FED618-6991-4697-816F-1917CDBBE720}">
      <dgm:prSet/>
      <dgm:spPr/>
      <dgm:t>
        <a:bodyPr/>
        <a:lstStyle/>
        <a:p>
          <a:endParaRPr lang="en-US"/>
        </a:p>
      </dgm:t>
    </dgm:pt>
    <dgm:pt modelId="{772E0E24-A7A7-4A2E-A1C7-C5FD36433029}">
      <dgm:prSet custT="1"/>
      <dgm:spPr/>
      <dgm:t>
        <a:bodyPr/>
        <a:lstStyle/>
        <a:p>
          <a:r>
            <a:rPr lang="ru-RU" sz="2000" b="0" i="0" dirty="0">
              <a:latin typeface="Fira Sans" panose="020B0503050000020004" pitchFamily="34" charset="0"/>
            </a:rPr>
            <a:t>С сектами ситуация была похожа, но они навязывали свое мнение и рушили жизни людей</a:t>
          </a:r>
          <a:endParaRPr lang="en-US" sz="2000" dirty="0">
            <a:latin typeface="Fira Sans" panose="020B0503050000020004" pitchFamily="34" charset="0"/>
          </a:endParaRPr>
        </a:p>
      </dgm:t>
    </dgm:pt>
    <dgm:pt modelId="{2A71FAE7-CF59-4FCA-85C6-2DEE6304DEF7}" type="parTrans" cxnId="{816AF48D-A376-4E58-8C7E-41AB9BDD6719}">
      <dgm:prSet/>
      <dgm:spPr/>
      <dgm:t>
        <a:bodyPr/>
        <a:lstStyle/>
        <a:p>
          <a:endParaRPr lang="en-US"/>
        </a:p>
      </dgm:t>
    </dgm:pt>
    <dgm:pt modelId="{D745EFD6-65EA-4ACD-BADB-0F6134F45018}" type="sibTrans" cxnId="{816AF48D-A376-4E58-8C7E-41AB9BDD6719}">
      <dgm:prSet/>
      <dgm:spPr/>
      <dgm:t>
        <a:bodyPr/>
        <a:lstStyle/>
        <a:p>
          <a:endParaRPr lang="en-US"/>
        </a:p>
      </dgm:t>
    </dgm:pt>
    <dgm:pt modelId="{37AD2BDD-4AC6-B944-9FE5-A3DEA16C74F5}" type="pres">
      <dgm:prSet presAssocID="{05D0372A-F0E5-433E-8E9D-A447CB7C313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334FED-A81B-DF42-B382-73DF20F32703}" type="pres">
      <dgm:prSet presAssocID="{E6986B1C-D99C-4F22-B588-B7F857071AD5}" presName="thickLine" presStyleLbl="alignNode1" presStyleIdx="0" presStyleCnt="5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4A2E5C40-9449-7140-9655-C688E66AB93B}" type="pres">
      <dgm:prSet presAssocID="{E6986B1C-D99C-4F22-B588-B7F857071AD5}" presName="horz1" presStyleCnt="0"/>
      <dgm:spPr/>
    </dgm:pt>
    <dgm:pt modelId="{A05A296E-DE36-124B-9966-CE4B64D004ED}" type="pres">
      <dgm:prSet presAssocID="{E6986B1C-D99C-4F22-B588-B7F857071AD5}" presName="tx1" presStyleLbl="revTx" presStyleIdx="0" presStyleCnt="5"/>
      <dgm:spPr/>
      <dgm:t>
        <a:bodyPr/>
        <a:lstStyle/>
        <a:p>
          <a:endParaRPr lang="ru-RU"/>
        </a:p>
      </dgm:t>
    </dgm:pt>
    <dgm:pt modelId="{5231CCD9-C6E7-B749-9BC1-7CB9201FD1F7}" type="pres">
      <dgm:prSet presAssocID="{E6986B1C-D99C-4F22-B588-B7F857071AD5}" presName="vert1" presStyleCnt="0"/>
      <dgm:spPr/>
    </dgm:pt>
    <dgm:pt modelId="{73D1522E-7BD6-F14E-A46F-F2850ECB7CAF}" type="pres">
      <dgm:prSet presAssocID="{329C309F-E53D-40BD-96F9-4D11E53F6BEB}" presName="thickLine" presStyleLbl="alignNode1" presStyleIdx="1" presStyleCnt="5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CCC96369-982E-A143-9AEB-6FFB8D095537}" type="pres">
      <dgm:prSet presAssocID="{329C309F-E53D-40BD-96F9-4D11E53F6BEB}" presName="horz1" presStyleCnt="0"/>
      <dgm:spPr/>
    </dgm:pt>
    <dgm:pt modelId="{EEA40399-976F-154D-BDAE-20B2534D934B}" type="pres">
      <dgm:prSet presAssocID="{329C309F-E53D-40BD-96F9-4D11E53F6BEB}" presName="tx1" presStyleLbl="revTx" presStyleIdx="1" presStyleCnt="5"/>
      <dgm:spPr/>
      <dgm:t>
        <a:bodyPr/>
        <a:lstStyle/>
        <a:p>
          <a:endParaRPr lang="ru-RU"/>
        </a:p>
      </dgm:t>
    </dgm:pt>
    <dgm:pt modelId="{586E570E-BB5A-254D-9808-A74C2EFC4CCA}" type="pres">
      <dgm:prSet presAssocID="{329C309F-E53D-40BD-96F9-4D11E53F6BEB}" presName="vert1" presStyleCnt="0"/>
      <dgm:spPr/>
    </dgm:pt>
    <dgm:pt modelId="{776B2655-52FC-F94B-938C-146527F9B1FB}" type="pres">
      <dgm:prSet presAssocID="{09CDA3EC-8AF1-4F17-AA06-68BF462C2A9A}" presName="thickLine" presStyleLbl="alignNode1" presStyleIdx="2" presStyleCnt="5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FA9B7655-4F19-5F4B-AD5C-CD6BEB5776C6}" type="pres">
      <dgm:prSet presAssocID="{09CDA3EC-8AF1-4F17-AA06-68BF462C2A9A}" presName="horz1" presStyleCnt="0"/>
      <dgm:spPr/>
    </dgm:pt>
    <dgm:pt modelId="{03FF9A5B-08E1-BD47-BBB3-5437EBAC2D7F}" type="pres">
      <dgm:prSet presAssocID="{09CDA3EC-8AF1-4F17-AA06-68BF462C2A9A}" presName="tx1" presStyleLbl="revTx" presStyleIdx="2" presStyleCnt="5"/>
      <dgm:spPr/>
      <dgm:t>
        <a:bodyPr/>
        <a:lstStyle/>
        <a:p>
          <a:endParaRPr lang="ru-RU"/>
        </a:p>
      </dgm:t>
    </dgm:pt>
    <dgm:pt modelId="{8B7D4C69-317B-0A4D-A8D2-51729999279F}" type="pres">
      <dgm:prSet presAssocID="{09CDA3EC-8AF1-4F17-AA06-68BF462C2A9A}" presName="vert1" presStyleCnt="0"/>
      <dgm:spPr/>
    </dgm:pt>
    <dgm:pt modelId="{9787A6BF-CBC7-E74E-9667-4BF538C90580}" type="pres">
      <dgm:prSet presAssocID="{7B1ACEA3-CB89-40D7-8549-8FFB0B080A9A}" presName="thickLine" presStyleLbl="alignNode1" presStyleIdx="3" presStyleCnt="5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867150E0-13FF-FD4B-B0AD-EC284E60AD82}" type="pres">
      <dgm:prSet presAssocID="{7B1ACEA3-CB89-40D7-8549-8FFB0B080A9A}" presName="horz1" presStyleCnt="0"/>
      <dgm:spPr/>
    </dgm:pt>
    <dgm:pt modelId="{C99ED431-A56A-FE40-8F36-22775BD5B129}" type="pres">
      <dgm:prSet presAssocID="{7B1ACEA3-CB89-40D7-8549-8FFB0B080A9A}" presName="tx1" presStyleLbl="revTx" presStyleIdx="3" presStyleCnt="5"/>
      <dgm:spPr/>
      <dgm:t>
        <a:bodyPr/>
        <a:lstStyle/>
        <a:p>
          <a:endParaRPr lang="ru-RU"/>
        </a:p>
      </dgm:t>
    </dgm:pt>
    <dgm:pt modelId="{AFFCA036-B8BA-9E4B-8FE8-7BF5606731C3}" type="pres">
      <dgm:prSet presAssocID="{7B1ACEA3-CB89-40D7-8549-8FFB0B080A9A}" presName="vert1" presStyleCnt="0"/>
      <dgm:spPr/>
    </dgm:pt>
    <dgm:pt modelId="{4E409BE9-F236-6C48-94D0-40AD91F50777}" type="pres">
      <dgm:prSet presAssocID="{772E0E24-A7A7-4A2E-A1C7-C5FD36433029}" presName="thickLine" presStyleLbl="alignNode1" presStyleIdx="4" presStyleCnt="5"/>
      <dgm:spPr>
        <a:ln>
          <a:solidFill>
            <a:schemeClr val="tx2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F19EF686-D495-A049-9012-1B7573E1193B}" type="pres">
      <dgm:prSet presAssocID="{772E0E24-A7A7-4A2E-A1C7-C5FD36433029}" presName="horz1" presStyleCnt="0"/>
      <dgm:spPr/>
    </dgm:pt>
    <dgm:pt modelId="{A350A7D5-6CB9-BA46-A26D-1DC14DAC0C69}" type="pres">
      <dgm:prSet presAssocID="{772E0E24-A7A7-4A2E-A1C7-C5FD36433029}" presName="tx1" presStyleLbl="revTx" presStyleIdx="4" presStyleCnt="5"/>
      <dgm:spPr/>
      <dgm:t>
        <a:bodyPr/>
        <a:lstStyle/>
        <a:p>
          <a:endParaRPr lang="ru-RU"/>
        </a:p>
      </dgm:t>
    </dgm:pt>
    <dgm:pt modelId="{EBBB7C2B-7B9B-504B-81D3-D91AAEC6B213}" type="pres">
      <dgm:prSet presAssocID="{772E0E24-A7A7-4A2E-A1C7-C5FD36433029}" presName="vert1" presStyleCnt="0"/>
      <dgm:spPr/>
    </dgm:pt>
  </dgm:ptLst>
  <dgm:cxnLst>
    <dgm:cxn modelId="{213E4FE0-894A-CD42-BAD0-C8BA8F492959}" type="presOf" srcId="{772E0E24-A7A7-4A2E-A1C7-C5FD36433029}" destId="{A350A7D5-6CB9-BA46-A26D-1DC14DAC0C69}" srcOrd="0" destOrd="0" presId="urn:microsoft.com/office/officeart/2008/layout/LinedList"/>
    <dgm:cxn modelId="{ACAB1A48-B86E-614B-ABC1-3338641BF58B}" type="presOf" srcId="{E6986B1C-D99C-4F22-B588-B7F857071AD5}" destId="{A05A296E-DE36-124B-9966-CE4B64D004ED}" srcOrd="0" destOrd="0" presId="urn:microsoft.com/office/officeart/2008/layout/LinedList"/>
    <dgm:cxn modelId="{35FED618-6991-4697-816F-1917CDBBE720}" srcId="{05D0372A-F0E5-433E-8E9D-A447CB7C3138}" destId="{7B1ACEA3-CB89-40D7-8549-8FFB0B080A9A}" srcOrd="3" destOrd="0" parTransId="{523AFA44-B1B5-4D9D-AACE-36555FE5AE1E}" sibTransId="{FE6345A4-545F-43A4-BB90-384CFEDACFE4}"/>
    <dgm:cxn modelId="{CB4C1FC3-A724-0E42-88FF-55CA61F921FD}" type="presOf" srcId="{7B1ACEA3-CB89-40D7-8549-8FFB0B080A9A}" destId="{C99ED431-A56A-FE40-8F36-22775BD5B129}" srcOrd="0" destOrd="0" presId="urn:microsoft.com/office/officeart/2008/layout/LinedList"/>
    <dgm:cxn modelId="{906BF093-615F-4106-B5CE-394AB089E29A}" srcId="{05D0372A-F0E5-433E-8E9D-A447CB7C3138}" destId="{09CDA3EC-8AF1-4F17-AA06-68BF462C2A9A}" srcOrd="2" destOrd="0" parTransId="{918613ED-22B9-499E-891C-067C75E5671D}" sibTransId="{9541DB89-2A48-47F9-AF93-888506B89C29}"/>
    <dgm:cxn modelId="{5CD5BE70-E3A4-7143-BD4A-AB0E9B3D475C}" type="presOf" srcId="{329C309F-E53D-40BD-96F9-4D11E53F6BEB}" destId="{EEA40399-976F-154D-BDAE-20B2534D934B}" srcOrd="0" destOrd="0" presId="urn:microsoft.com/office/officeart/2008/layout/LinedList"/>
    <dgm:cxn modelId="{0727B00E-29DF-874E-A34F-83C3CC025226}" type="presOf" srcId="{09CDA3EC-8AF1-4F17-AA06-68BF462C2A9A}" destId="{03FF9A5B-08E1-BD47-BBB3-5437EBAC2D7F}" srcOrd="0" destOrd="0" presId="urn:microsoft.com/office/officeart/2008/layout/LinedList"/>
    <dgm:cxn modelId="{053A947C-2034-47FA-8EC9-4DF97CFC5E4B}" srcId="{05D0372A-F0E5-433E-8E9D-A447CB7C3138}" destId="{329C309F-E53D-40BD-96F9-4D11E53F6BEB}" srcOrd="1" destOrd="0" parTransId="{D7BE5B3F-27E8-4166-B572-E02969F6CE99}" sibTransId="{68DDD705-9FED-4342-A7E2-F9C6C09EF7C6}"/>
    <dgm:cxn modelId="{B81B2A33-5C08-4311-8D07-01D08A3059FD}" srcId="{05D0372A-F0E5-433E-8E9D-A447CB7C3138}" destId="{E6986B1C-D99C-4F22-B588-B7F857071AD5}" srcOrd="0" destOrd="0" parTransId="{B51E2026-1CF5-41D9-BD38-CE096A8488D2}" sibTransId="{2207F29B-16F5-446B-B6BF-0D1AECC1FE86}"/>
    <dgm:cxn modelId="{95C4524F-B44C-5A4A-AAE9-5F2746E846C8}" type="presOf" srcId="{05D0372A-F0E5-433E-8E9D-A447CB7C3138}" destId="{37AD2BDD-4AC6-B944-9FE5-A3DEA16C74F5}" srcOrd="0" destOrd="0" presId="urn:microsoft.com/office/officeart/2008/layout/LinedList"/>
    <dgm:cxn modelId="{816AF48D-A376-4E58-8C7E-41AB9BDD6719}" srcId="{05D0372A-F0E5-433E-8E9D-A447CB7C3138}" destId="{772E0E24-A7A7-4A2E-A1C7-C5FD36433029}" srcOrd="4" destOrd="0" parTransId="{2A71FAE7-CF59-4FCA-85C6-2DEE6304DEF7}" sibTransId="{D745EFD6-65EA-4ACD-BADB-0F6134F45018}"/>
    <dgm:cxn modelId="{53BF2E46-705A-4E49-B4C2-30D952C17901}" type="presParOf" srcId="{37AD2BDD-4AC6-B944-9FE5-A3DEA16C74F5}" destId="{DD334FED-A81B-DF42-B382-73DF20F32703}" srcOrd="0" destOrd="0" presId="urn:microsoft.com/office/officeart/2008/layout/LinedList"/>
    <dgm:cxn modelId="{AFBD165A-3E17-6C4E-B855-B1154100D439}" type="presParOf" srcId="{37AD2BDD-4AC6-B944-9FE5-A3DEA16C74F5}" destId="{4A2E5C40-9449-7140-9655-C688E66AB93B}" srcOrd="1" destOrd="0" presId="urn:microsoft.com/office/officeart/2008/layout/LinedList"/>
    <dgm:cxn modelId="{71D9B1B3-1222-7F4A-9768-B4C04BAA072C}" type="presParOf" srcId="{4A2E5C40-9449-7140-9655-C688E66AB93B}" destId="{A05A296E-DE36-124B-9966-CE4B64D004ED}" srcOrd="0" destOrd="0" presId="urn:microsoft.com/office/officeart/2008/layout/LinedList"/>
    <dgm:cxn modelId="{E3C9FE13-C342-0046-9256-4E4E319E2D72}" type="presParOf" srcId="{4A2E5C40-9449-7140-9655-C688E66AB93B}" destId="{5231CCD9-C6E7-B749-9BC1-7CB9201FD1F7}" srcOrd="1" destOrd="0" presId="urn:microsoft.com/office/officeart/2008/layout/LinedList"/>
    <dgm:cxn modelId="{978AED60-6159-024A-8611-4CE15C6710F6}" type="presParOf" srcId="{37AD2BDD-4AC6-B944-9FE5-A3DEA16C74F5}" destId="{73D1522E-7BD6-F14E-A46F-F2850ECB7CAF}" srcOrd="2" destOrd="0" presId="urn:microsoft.com/office/officeart/2008/layout/LinedList"/>
    <dgm:cxn modelId="{5C0D270C-4D93-7C45-B39E-B42E9913FA29}" type="presParOf" srcId="{37AD2BDD-4AC6-B944-9FE5-A3DEA16C74F5}" destId="{CCC96369-982E-A143-9AEB-6FFB8D095537}" srcOrd="3" destOrd="0" presId="urn:microsoft.com/office/officeart/2008/layout/LinedList"/>
    <dgm:cxn modelId="{195569AE-43A1-CC4D-A566-204CDCEC90C4}" type="presParOf" srcId="{CCC96369-982E-A143-9AEB-6FFB8D095537}" destId="{EEA40399-976F-154D-BDAE-20B2534D934B}" srcOrd="0" destOrd="0" presId="urn:microsoft.com/office/officeart/2008/layout/LinedList"/>
    <dgm:cxn modelId="{ED1599CB-0835-9B46-8CBE-3D313F4E07D6}" type="presParOf" srcId="{CCC96369-982E-A143-9AEB-6FFB8D095537}" destId="{586E570E-BB5A-254D-9808-A74C2EFC4CCA}" srcOrd="1" destOrd="0" presId="urn:microsoft.com/office/officeart/2008/layout/LinedList"/>
    <dgm:cxn modelId="{A36688AE-3404-B246-9818-68AEBEB4894B}" type="presParOf" srcId="{37AD2BDD-4AC6-B944-9FE5-A3DEA16C74F5}" destId="{776B2655-52FC-F94B-938C-146527F9B1FB}" srcOrd="4" destOrd="0" presId="urn:microsoft.com/office/officeart/2008/layout/LinedList"/>
    <dgm:cxn modelId="{6977DA58-1D77-0542-908D-4FAB5489F912}" type="presParOf" srcId="{37AD2BDD-4AC6-B944-9FE5-A3DEA16C74F5}" destId="{FA9B7655-4F19-5F4B-AD5C-CD6BEB5776C6}" srcOrd="5" destOrd="0" presId="urn:microsoft.com/office/officeart/2008/layout/LinedList"/>
    <dgm:cxn modelId="{AA33BBBB-A5F6-A443-872C-241ED42AB26A}" type="presParOf" srcId="{FA9B7655-4F19-5F4B-AD5C-CD6BEB5776C6}" destId="{03FF9A5B-08E1-BD47-BBB3-5437EBAC2D7F}" srcOrd="0" destOrd="0" presId="urn:microsoft.com/office/officeart/2008/layout/LinedList"/>
    <dgm:cxn modelId="{4E601257-8B91-A14F-83E2-807D778C7467}" type="presParOf" srcId="{FA9B7655-4F19-5F4B-AD5C-CD6BEB5776C6}" destId="{8B7D4C69-317B-0A4D-A8D2-51729999279F}" srcOrd="1" destOrd="0" presId="urn:microsoft.com/office/officeart/2008/layout/LinedList"/>
    <dgm:cxn modelId="{97B899FA-8578-7E41-AFF6-288BBF270858}" type="presParOf" srcId="{37AD2BDD-4AC6-B944-9FE5-A3DEA16C74F5}" destId="{9787A6BF-CBC7-E74E-9667-4BF538C90580}" srcOrd="6" destOrd="0" presId="urn:microsoft.com/office/officeart/2008/layout/LinedList"/>
    <dgm:cxn modelId="{F0B96D70-1310-674E-BC41-D79E439B9182}" type="presParOf" srcId="{37AD2BDD-4AC6-B944-9FE5-A3DEA16C74F5}" destId="{867150E0-13FF-FD4B-B0AD-EC284E60AD82}" srcOrd="7" destOrd="0" presId="urn:microsoft.com/office/officeart/2008/layout/LinedList"/>
    <dgm:cxn modelId="{D01302CC-50E8-1F47-8000-26B24D57CF01}" type="presParOf" srcId="{867150E0-13FF-FD4B-B0AD-EC284E60AD82}" destId="{C99ED431-A56A-FE40-8F36-22775BD5B129}" srcOrd="0" destOrd="0" presId="urn:microsoft.com/office/officeart/2008/layout/LinedList"/>
    <dgm:cxn modelId="{1C181455-A0B3-8149-A681-7FE6D68814F6}" type="presParOf" srcId="{867150E0-13FF-FD4B-B0AD-EC284E60AD82}" destId="{AFFCA036-B8BA-9E4B-8FE8-7BF5606731C3}" srcOrd="1" destOrd="0" presId="urn:microsoft.com/office/officeart/2008/layout/LinedList"/>
    <dgm:cxn modelId="{F0566B47-2089-0144-B0BB-2F704A752310}" type="presParOf" srcId="{37AD2BDD-4AC6-B944-9FE5-A3DEA16C74F5}" destId="{4E409BE9-F236-6C48-94D0-40AD91F50777}" srcOrd="8" destOrd="0" presId="urn:microsoft.com/office/officeart/2008/layout/LinedList"/>
    <dgm:cxn modelId="{9936A0A8-67CD-794B-9868-954BE55F5C5B}" type="presParOf" srcId="{37AD2BDD-4AC6-B944-9FE5-A3DEA16C74F5}" destId="{F19EF686-D495-A049-9012-1B7573E1193B}" srcOrd="9" destOrd="0" presId="urn:microsoft.com/office/officeart/2008/layout/LinedList"/>
    <dgm:cxn modelId="{4F081FC7-39A8-1348-8B44-8B41327A8AB5}" type="presParOf" srcId="{F19EF686-D495-A049-9012-1B7573E1193B}" destId="{A350A7D5-6CB9-BA46-A26D-1DC14DAC0C69}" srcOrd="0" destOrd="0" presId="urn:microsoft.com/office/officeart/2008/layout/LinedList"/>
    <dgm:cxn modelId="{E0026D1E-5FC1-A042-99E5-79F956523540}" type="presParOf" srcId="{F19EF686-D495-A049-9012-1B7573E1193B}" destId="{EBBB7C2B-7B9B-504B-81D3-D91AAEC6B2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957D2-D9EC-4448-9A51-D85F0E3D60B6}">
      <dsp:nvSpPr>
        <dsp:cNvPr id="0" name=""/>
        <dsp:cNvSpPr/>
      </dsp:nvSpPr>
      <dsp:spPr>
        <a:xfrm>
          <a:off x="0" y="2678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077A3-3731-A043-B5C3-AF20D783BDBE}">
      <dsp:nvSpPr>
        <dsp:cNvPr id="0" name=""/>
        <dsp:cNvSpPr/>
      </dsp:nvSpPr>
      <dsp:spPr>
        <a:xfrm>
          <a:off x="0" y="2678"/>
          <a:ext cx="6096000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Fira Sans" panose="020B0503050000020004" pitchFamily="34" charset="0"/>
            </a:rPr>
            <a:t>Определение </a:t>
          </a:r>
          <a:r>
            <a:rPr lang="ru-RU" sz="2400" b="0" kern="1200" dirty="0">
              <a:latin typeface="Fira Sans" panose="020B0503050000020004" pitchFamily="34" charset="0"/>
            </a:rPr>
            <a:t>тайных обществ и религиозных сект</a:t>
          </a:r>
          <a:endParaRPr lang="en-US" sz="2400" b="0" kern="1200" dirty="0">
            <a:latin typeface="Fira Sans" panose="020B0503050000020004" pitchFamily="34" charset="0"/>
          </a:endParaRPr>
        </a:p>
      </dsp:txBody>
      <dsp:txXfrm>
        <a:off x="0" y="2678"/>
        <a:ext cx="6096000" cy="913507"/>
      </dsp:txXfrm>
    </dsp:sp>
    <dsp:sp modelId="{5448F517-794F-264C-9634-86EE4CAEF769}">
      <dsp:nvSpPr>
        <dsp:cNvPr id="0" name=""/>
        <dsp:cNvSpPr/>
      </dsp:nvSpPr>
      <dsp:spPr>
        <a:xfrm>
          <a:off x="0" y="916185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E9BD1-90A8-0C48-AC14-959558891613}">
      <dsp:nvSpPr>
        <dsp:cNvPr id="0" name=""/>
        <dsp:cNvSpPr/>
      </dsp:nvSpPr>
      <dsp:spPr>
        <a:xfrm>
          <a:off x="0" y="916185"/>
          <a:ext cx="6096000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latin typeface="Fira Sans" panose="020B0503050000020004" pitchFamily="34" charset="0"/>
            </a:rPr>
            <a:t>Причины возникновения</a:t>
          </a:r>
          <a:endParaRPr lang="en-US" sz="2400" b="0" kern="1200" dirty="0">
            <a:latin typeface="Fira Sans" panose="020B0503050000020004" pitchFamily="34" charset="0"/>
          </a:endParaRPr>
        </a:p>
      </dsp:txBody>
      <dsp:txXfrm>
        <a:off x="0" y="916185"/>
        <a:ext cx="6096000" cy="913507"/>
      </dsp:txXfrm>
    </dsp:sp>
    <dsp:sp modelId="{9247FA39-E45B-404B-97A3-C06F4612A264}">
      <dsp:nvSpPr>
        <dsp:cNvPr id="0" name=""/>
        <dsp:cNvSpPr/>
      </dsp:nvSpPr>
      <dsp:spPr>
        <a:xfrm>
          <a:off x="0" y="1829692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2E739-14EB-BC4B-9F8B-E11DB4C54265}">
      <dsp:nvSpPr>
        <dsp:cNvPr id="0" name=""/>
        <dsp:cNvSpPr/>
      </dsp:nvSpPr>
      <dsp:spPr>
        <a:xfrm>
          <a:off x="0" y="1829692"/>
          <a:ext cx="6096000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latin typeface="Fira Sans" panose="020B0503050000020004" pitchFamily="34" charset="0"/>
            </a:rPr>
            <a:t>Методы и организация деятельности</a:t>
          </a:r>
          <a:endParaRPr lang="en-US" sz="2400" b="0" kern="1200" dirty="0">
            <a:latin typeface="Fira Sans" panose="020B0503050000020004" pitchFamily="34" charset="0"/>
          </a:endParaRPr>
        </a:p>
      </dsp:txBody>
      <dsp:txXfrm>
        <a:off x="0" y="1829692"/>
        <a:ext cx="6096000" cy="913507"/>
      </dsp:txXfrm>
    </dsp:sp>
    <dsp:sp modelId="{F1D2FD1A-4502-8D4E-983A-95EFD106FC8C}">
      <dsp:nvSpPr>
        <dsp:cNvPr id="0" name=""/>
        <dsp:cNvSpPr/>
      </dsp:nvSpPr>
      <dsp:spPr>
        <a:xfrm>
          <a:off x="0" y="2743200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C8B2E-6FC9-3449-9B1C-1BC900103BFA}">
      <dsp:nvSpPr>
        <dsp:cNvPr id="0" name=""/>
        <dsp:cNvSpPr/>
      </dsp:nvSpPr>
      <dsp:spPr>
        <a:xfrm>
          <a:off x="0" y="2743200"/>
          <a:ext cx="6096000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latin typeface="Fira Sans" panose="020B0503050000020004" pitchFamily="34" charset="0"/>
            </a:rPr>
            <a:t>Первые появления Тайных обществ и сект в России</a:t>
          </a:r>
          <a:endParaRPr lang="en-US" sz="2400" b="0" kern="1200" dirty="0">
            <a:latin typeface="Fira Sans" panose="020B0503050000020004" pitchFamily="34" charset="0"/>
          </a:endParaRPr>
        </a:p>
      </dsp:txBody>
      <dsp:txXfrm>
        <a:off x="0" y="2743200"/>
        <a:ext cx="6096000" cy="913507"/>
      </dsp:txXfrm>
    </dsp:sp>
    <dsp:sp modelId="{3CBEA15B-3C28-1B41-B60A-C75A26F10FD9}">
      <dsp:nvSpPr>
        <dsp:cNvPr id="0" name=""/>
        <dsp:cNvSpPr/>
      </dsp:nvSpPr>
      <dsp:spPr>
        <a:xfrm>
          <a:off x="0" y="3656707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A3542-4CFD-6740-A920-662D1C918C29}">
      <dsp:nvSpPr>
        <dsp:cNvPr id="0" name=""/>
        <dsp:cNvSpPr/>
      </dsp:nvSpPr>
      <dsp:spPr>
        <a:xfrm>
          <a:off x="0" y="3656707"/>
          <a:ext cx="6096000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Fira Sans" panose="020B0503050000020004" pitchFamily="34" charset="0"/>
            </a:rPr>
            <a:t>Тайные общества и религиозные секты в современности в России</a:t>
          </a:r>
          <a:endParaRPr lang="en-US" sz="2400" b="0" kern="1200" dirty="0">
            <a:latin typeface="Fira Sans" panose="020B0503050000020004" pitchFamily="34" charset="0"/>
          </a:endParaRPr>
        </a:p>
      </dsp:txBody>
      <dsp:txXfrm>
        <a:off x="0" y="3656707"/>
        <a:ext cx="6096000" cy="913507"/>
      </dsp:txXfrm>
    </dsp:sp>
    <dsp:sp modelId="{B98A4F61-925A-6B43-8CF4-3A68081B8DEE}">
      <dsp:nvSpPr>
        <dsp:cNvPr id="0" name=""/>
        <dsp:cNvSpPr/>
      </dsp:nvSpPr>
      <dsp:spPr>
        <a:xfrm>
          <a:off x="0" y="4570214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32D34-BF67-0A40-8BB8-28A369D62565}">
      <dsp:nvSpPr>
        <dsp:cNvPr id="0" name=""/>
        <dsp:cNvSpPr/>
      </dsp:nvSpPr>
      <dsp:spPr>
        <a:xfrm>
          <a:off x="0" y="4570214"/>
          <a:ext cx="6096000" cy="91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latin typeface="Fira Sans" panose="020B0503050000020004" pitchFamily="34" charset="0"/>
            </a:rPr>
            <a:t>Роль тайных обществ и сект в политической жизни России</a:t>
          </a:r>
          <a:endParaRPr lang="en-US" sz="2400" b="0" kern="1200" dirty="0">
            <a:latin typeface="Fira Sans" panose="020B0503050000020004" pitchFamily="34" charset="0"/>
          </a:endParaRPr>
        </a:p>
      </dsp:txBody>
      <dsp:txXfrm>
        <a:off x="0" y="4570214"/>
        <a:ext cx="6096000" cy="913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61F40-C0E5-F94D-AE27-B5A7A3D0614F}">
      <dsp:nvSpPr>
        <dsp:cNvPr id="0" name=""/>
        <dsp:cNvSpPr/>
      </dsp:nvSpPr>
      <dsp:spPr>
        <a:xfrm>
          <a:off x="0" y="0"/>
          <a:ext cx="4876800" cy="1203515"/>
        </a:xfrm>
        <a:prstGeom prst="roundRect">
          <a:avLst>
            <a:gd name="adj" fmla="val 1000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Fira Sans" panose="020B0503050000020004" pitchFamily="34" charset="0"/>
            </a:rPr>
            <a:t>Ограничения государственной власти</a:t>
          </a:r>
          <a:endParaRPr lang="en-US" sz="2400" kern="1200" dirty="0">
            <a:latin typeface="Fira Sans" panose="020B0503050000020004" pitchFamily="34" charset="0"/>
          </a:endParaRPr>
        </a:p>
      </dsp:txBody>
      <dsp:txXfrm>
        <a:off x="35250" y="35250"/>
        <a:ext cx="3476415" cy="1133015"/>
      </dsp:txXfrm>
    </dsp:sp>
    <dsp:sp modelId="{D6376ABC-2A74-7E4F-A713-6BC8A74ADDA3}">
      <dsp:nvSpPr>
        <dsp:cNvPr id="0" name=""/>
        <dsp:cNvSpPr/>
      </dsp:nvSpPr>
      <dsp:spPr>
        <a:xfrm>
          <a:off x="408432" y="1422336"/>
          <a:ext cx="4876800" cy="1203515"/>
        </a:xfrm>
        <a:prstGeom prst="roundRect">
          <a:avLst>
            <a:gd name="adj" fmla="val 1000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Fira Sans" panose="020B0503050000020004" pitchFamily="34" charset="0"/>
            </a:rPr>
            <a:t>Неудовлетворенность социальным положением</a:t>
          </a:r>
          <a:endParaRPr lang="en-US" sz="2400" kern="1200" dirty="0">
            <a:latin typeface="Fira Sans" panose="020B0503050000020004" pitchFamily="34" charset="0"/>
          </a:endParaRPr>
        </a:p>
      </dsp:txBody>
      <dsp:txXfrm>
        <a:off x="443682" y="1457586"/>
        <a:ext cx="3615582" cy="1133015"/>
      </dsp:txXfrm>
    </dsp:sp>
    <dsp:sp modelId="{E2EB9198-5BFF-8E4B-9E27-9A939DF6BA91}">
      <dsp:nvSpPr>
        <dsp:cNvPr id="0" name=""/>
        <dsp:cNvSpPr/>
      </dsp:nvSpPr>
      <dsp:spPr>
        <a:xfrm>
          <a:off x="810768" y="2844673"/>
          <a:ext cx="4876800" cy="1203515"/>
        </a:xfrm>
        <a:prstGeom prst="roundRect">
          <a:avLst>
            <a:gd name="adj" fmla="val 1000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Fira Sans" panose="020B0503050000020004" pitchFamily="34" charset="0"/>
            </a:rPr>
            <a:t>Влияние западных идей</a:t>
          </a:r>
          <a:endParaRPr lang="en-US" sz="2400" kern="1200" dirty="0">
            <a:latin typeface="Fira Sans" panose="020B0503050000020004" pitchFamily="34" charset="0"/>
          </a:endParaRPr>
        </a:p>
      </dsp:txBody>
      <dsp:txXfrm>
        <a:off x="846018" y="2879923"/>
        <a:ext cx="3621678" cy="1133015"/>
      </dsp:txXfrm>
    </dsp:sp>
    <dsp:sp modelId="{BED6FAD9-B8B2-F04D-9F34-63A9BFF0AFAE}">
      <dsp:nvSpPr>
        <dsp:cNvPr id="0" name=""/>
        <dsp:cNvSpPr/>
      </dsp:nvSpPr>
      <dsp:spPr>
        <a:xfrm>
          <a:off x="1219200" y="4267009"/>
          <a:ext cx="4876800" cy="1203515"/>
        </a:xfrm>
        <a:prstGeom prst="roundRect">
          <a:avLst>
            <a:gd name="adj" fmla="val 10000"/>
          </a:avLst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Fira Sans" panose="020B0503050000020004" pitchFamily="34" charset="0"/>
            </a:rPr>
            <a:t>Неудовлетворенность политической системой</a:t>
          </a:r>
          <a:endParaRPr lang="en-US" sz="2400" kern="1200" dirty="0">
            <a:latin typeface="Fira Sans" panose="020B0503050000020004" pitchFamily="34" charset="0"/>
          </a:endParaRPr>
        </a:p>
      </dsp:txBody>
      <dsp:txXfrm>
        <a:off x="1254450" y="4302259"/>
        <a:ext cx="3615582" cy="1133015"/>
      </dsp:txXfrm>
    </dsp:sp>
    <dsp:sp modelId="{FDEBB72F-57EF-8E4F-9C38-4B7E58CA29D8}">
      <dsp:nvSpPr>
        <dsp:cNvPr id="0" name=""/>
        <dsp:cNvSpPr/>
      </dsp:nvSpPr>
      <dsp:spPr>
        <a:xfrm>
          <a:off x="4094514" y="921783"/>
          <a:ext cx="782285" cy="78228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270528" y="921783"/>
        <a:ext cx="430257" cy="588669"/>
      </dsp:txXfrm>
    </dsp:sp>
    <dsp:sp modelId="{F2538C35-63A1-4E48-B68A-F68560136757}">
      <dsp:nvSpPr>
        <dsp:cNvPr id="0" name=""/>
        <dsp:cNvSpPr/>
      </dsp:nvSpPr>
      <dsp:spPr>
        <a:xfrm>
          <a:off x="4502946" y="2344119"/>
          <a:ext cx="782285" cy="78228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678960" y="2344119"/>
        <a:ext cx="430257" cy="588669"/>
      </dsp:txXfrm>
    </dsp:sp>
    <dsp:sp modelId="{979EEA61-0D50-0244-B425-046DBAD1296D}">
      <dsp:nvSpPr>
        <dsp:cNvPr id="0" name=""/>
        <dsp:cNvSpPr/>
      </dsp:nvSpPr>
      <dsp:spPr>
        <a:xfrm>
          <a:off x="4905282" y="3766456"/>
          <a:ext cx="782285" cy="782285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90000"/>
            <a:lumOff val="10000"/>
            <a:alpha val="9000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5081296" y="3766456"/>
        <a:ext cx="430257" cy="5886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2C5F4-9D86-A842-BC72-059C91C63607}">
      <dsp:nvSpPr>
        <dsp:cNvPr id="0" name=""/>
        <dsp:cNvSpPr/>
      </dsp:nvSpPr>
      <dsp:spPr>
        <a:xfrm>
          <a:off x="75239" y="650"/>
          <a:ext cx="3309148" cy="1776565"/>
        </a:xfrm>
        <a:prstGeom prst="rect">
          <a:avLst/>
        </a:prstGeom>
        <a:solidFill>
          <a:schemeClr val="tx2">
            <a:lumMod val="90000"/>
            <a:lumOff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ira Sans" panose="020B0503050000020004" pitchFamily="34" charset="0"/>
            </a:rPr>
            <a:t>1. Посткоммунистическая Россия пропагандировала свободу вероисповедания.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75239" y="650"/>
        <a:ext cx="3309148" cy="1776565"/>
      </dsp:txXfrm>
    </dsp:sp>
    <dsp:sp modelId="{8D66C03B-229C-024F-8B51-8CA325224E05}">
      <dsp:nvSpPr>
        <dsp:cNvPr id="0" name=""/>
        <dsp:cNvSpPr/>
      </dsp:nvSpPr>
      <dsp:spPr>
        <a:xfrm>
          <a:off x="3680482" y="650"/>
          <a:ext cx="2960942" cy="1776565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ira Sans" panose="020B0503050000020004" pitchFamily="34" charset="0"/>
            </a:rPr>
            <a:t>2. Люди искали новое содержание для освободившегося духовного пространства.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3680482" y="650"/>
        <a:ext cx="2960942" cy="1776565"/>
      </dsp:txXfrm>
    </dsp:sp>
    <dsp:sp modelId="{C9F467A6-1B28-F942-A18D-C9050C266AD6}">
      <dsp:nvSpPr>
        <dsp:cNvPr id="0" name=""/>
        <dsp:cNvSpPr/>
      </dsp:nvSpPr>
      <dsp:spPr>
        <a:xfrm>
          <a:off x="6937518" y="650"/>
          <a:ext cx="2960942" cy="1776565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ira Sans" panose="020B0503050000020004" pitchFamily="34" charset="0"/>
            </a:rPr>
            <a:t>3. Православная церковь была ослаблена гонениями, что создало возможности для новых сект.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6937518" y="650"/>
        <a:ext cx="2960942" cy="1776565"/>
      </dsp:txXfrm>
    </dsp:sp>
    <dsp:sp modelId="{4499ABF3-58DB-3A4B-9D8C-04BEB65105AA}">
      <dsp:nvSpPr>
        <dsp:cNvPr id="0" name=""/>
        <dsp:cNvSpPr/>
      </dsp:nvSpPr>
      <dsp:spPr>
        <a:xfrm>
          <a:off x="1877860" y="2073309"/>
          <a:ext cx="2960942" cy="1776565"/>
        </a:xfrm>
        <a:prstGeom prst="rect">
          <a:avLst/>
        </a:prstGeom>
        <a:solidFill>
          <a:srgbClr val="EA828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ira Sans" panose="020B0503050000020004" pitchFamily="34" charset="0"/>
            </a:rPr>
            <a:t>4. Иностранные секты казались привлекательнее.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1877860" y="2073309"/>
        <a:ext cx="2960942" cy="1776565"/>
      </dsp:txXfrm>
    </dsp:sp>
    <dsp:sp modelId="{C806F089-5CE0-AA48-9580-0645A3115BBD}">
      <dsp:nvSpPr>
        <dsp:cNvPr id="0" name=""/>
        <dsp:cNvSpPr/>
      </dsp:nvSpPr>
      <dsp:spPr>
        <a:xfrm>
          <a:off x="5134897" y="2073309"/>
          <a:ext cx="2960942" cy="1776565"/>
        </a:xfrm>
        <a:prstGeom prst="rect">
          <a:avLst/>
        </a:prstGeom>
        <a:solidFill>
          <a:srgbClr val="F397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Fira Sans" panose="020B0503050000020004" pitchFamily="34" charset="0"/>
            </a:rPr>
            <a:t>5. Закон о свободе совести равнял все религии.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5134897" y="2073309"/>
        <a:ext cx="2960942" cy="1776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7E17D-9068-9143-A112-1DB2BE8E3CEC}">
      <dsp:nvSpPr>
        <dsp:cNvPr id="0" name=""/>
        <dsp:cNvSpPr/>
      </dsp:nvSpPr>
      <dsp:spPr>
        <a:xfrm>
          <a:off x="0" y="202433"/>
          <a:ext cx="6096000" cy="1041574"/>
        </a:xfrm>
        <a:prstGeom prst="roundRect">
          <a:avLst/>
        </a:prstGeom>
        <a:solidFill>
          <a:srgbClr val="E1D1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2"/>
              </a:solidFill>
              <a:latin typeface="Fira Sans" panose="020B0503050000020004" pitchFamily="34" charset="0"/>
            </a:rPr>
            <a:t>Секретность </a:t>
          </a:r>
          <a:r>
            <a:rPr lang="ru-RU" sz="2500" kern="1200" dirty="0">
              <a:solidFill>
                <a:schemeClr val="tx2"/>
              </a:solidFill>
              <a:latin typeface="Fira Sans" panose="020B0503050000020004" pitchFamily="34" charset="0"/>
            </a:rPr>
            <a:t>и конспирация</a:t>
          </a:r>
          <a:endParaRPr lang="en-US" sz="2500" kern="1200" dirty="0">
            <a:solidFill>
              <a:schemeClr val="tx2"/>
            </a:solidFill>
            <a:latin typeface="Fira Sans" panose="020B0503050000020004" pitchFamily="34" charset="0"/>
          </a:endParaRPr>
        </a:p>
      </dsp:txBody>
      <dsp:txXfrm>
        <a:off x="50845" y="253278"/>
        <a:ext cx="5994310" cy="939884"/>
      </dsp:txXfrm>
    </dsp:sp>
    <dsp:sp modelId="{6F8344B9-4603-ED4D-8A99-2BAE0E740513}">
      <dsp:nvSpPr>
        <dsp:cNvPr id="0" name=""/>
        <dsp:cNvSpPr/>
      </dsp:nvSpPr>
      <dsp:spPr>
        <a:xfrm>
          <a:off x="0" y="1316007"/>
          <a:ext cx="6096000" cy="1041574"/>
        </a:xfrm>
        <a:prstGeom prst="roundRect">
          <a:avLst/>
        </a:prstGeom>
        <a:solidFill>
          <a:srgbClr val="E1D1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/>
              </a:solidFill>
              <a:latin typeface="Fira Sans" panose="020B0503050000020004" pitchFamily="34" charset="0"/>
            </a:rPr>
            <a:t>Распространение литературы, печатных материалов или социальных сетей</a:t>
          </a:r>
          <a:endParaRPr lang="en-US" sz="2500" kern="1200" dirty="0">
            <a:solidFill>
              <a:schemeClr val="tx2"/>
            </a:solidFill>
            <a:latin typeface="Fira Sans" panose="020B0503050000020004" pitchFamily="34" charset="0"/>
          </a:endParaRPr>
        </a:p>
      </dsp:txBody>
      <dsp:txXfrm>
        <a:off x="50845" y="1366852"/>
        <a:ext cx="5994310" cy="939884"/>
      </dsp:txXfrm>
    </dsp:sp>
    <dsp:sp modelId="{5C19559F-D88E-1F49-9262-D93A3850196C}">
      <dsp:nvSpPr>
        <dsp:cNvPr id="0" name=""/>
        <dsp:cNvSpPr/>
      </dsp:nvSpPr>
      <dsp:spPr>
        <a:xfrm>
          <a:off x="0" y="2429581"/>
          <a:ext cx="6096000" cy="1041574"/>
        </a:xfrm>
        <a:prstGeom prst="roundRect">
          <a:avLst/>
        </a:prstGeom>
        <a:solidFill>
          <a:srgbClr val="E1D1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/>
              </a:solidFill>
              <a:latin typeface="Fira Sans" panose="020B0503050000020004" pitchFamily="34" charset="0"/>
            </a:rPr>
            <a:t>Организация секретных клубов и лож</a:t>
          </a:r>
          <a:endParaRPr lang="en-US" sz="2500" kern="1200" dirty="0">
            <a:solidFill>
              <a:schemeClr val="tx2"/>
            </a:solidFill>
            <a:latin typeface="Fira Sans" panose="020B0503050000020004" pitchFamily="34" charset="0"/>
          </a:endParaRPr>
        </a:p>
      </dsp:txBody>
      <dsp:txXfrm>
        <a:off x="50845" y="2480426"/>
        <a:ext cx="5994310" cy="939884"/>
      </dsp:txXfrm>
    </dsp:sp>
    <dsp:sp modelId="{E6A2A237-9215-DE49-994F-91D7C424B57D}">
      <dsp:nvSpPr>
        <dsp:cNvPr id="0" name=""/>
        <dsp:cNvSpPr/>
      </dsp:nvSpPr>
      <dsp:spPr>
        <a:xfrm>
          <a:off x="0" y="3543156"/>
          <a:ext cx="6096000" cy="1041574"/>
        </a:xfrm>
        <a:prstGeom prst="roundRect">
          <a:avLst/>
        </a:prstGeom>
        <a:solidFill>
          <a:srgbClr val="E1D1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/>
              </a:solidFill>
              <a:latin typeface="Fira Sans" panose="020B0503050000020004" pitchFamily="34" charset="0"/>
            </a:rPr>
            <a:t>Организация политических акций и демонстраций</a:t>
          </a:r>
          <a:endParaRPr lang="en-US" sz="2500" kern="1200" dirty="0">
            <a:solidFill>
              <a:schemeClr val="tx2"/>
            </a:solidFill>
            <a:latin typeface="Fira Sans" panose="020B0503050000020004" pitchFamily="34" charset="0"/>
          </a:endParaRPr>
        </a:p>
      </dsp:txBody>
      <dsp:txXfrm>
        <a:off x="50845" y="3594001"/>
        <a:ext cx="5994310" cy="939884"/>
      </dsp:txXfrm>
    </dsp:sp>
    <dsp:sp modelId="{7337F7BD-772E-4645-A18D-CE896439E2E6}">
      <dsp:nvSpPr>
        <dsp:cNvPr id="0" name=""/>
        <dsp:cNvSpPr/>
      </dsp:nvSpPr>
      <dsp:spPr>
        <a:xfrm>
          <a:off x="0" y="4656730"/>
          <a:ext cx="6096000" cy="1041574"/>
        </a:xfrm>
        <a:prstGeom prst="roundRect">
          <a:avLst/>
        </a:prstGeom>
        <a:solidFill>
          <a:srgbClr val="E1D1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/>
              </a:solidFill>
              <a:latin typeface="Fira Sans" panose="020B0503050000020004" pitchFamily="34" charset="0"/>
            </a:rPr>
            <a:t>Обучение и просвещение</a:t>
          </a:r>
          <a:endParaRPr lang="en-US" sz="2500" kern="1200" dirty="0">
            <a:solidFill>
              <a:schemeClr val="tx2"/>
            </a:solidFill>
            <a:latin typeface="Fira Sans" panose="020B0503050000020004" pitchFamily="34" charset="0"/>
          </a:endParaRPr>
        </a:p>
      </dsp:txBody>
      <dsp:txXfrm>
        <a:off x="50845" y="4707575"/>
        <a:ext cx="5994310" cy="9398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34FED-A81B-DF42-B382-73DF20F32703}">
      <dsp:nvSpPr>
        <dsp:cNvPr id="0" name=""/>
        <dsp:cNvSpPr/>
      </dsp:nvSpPr>
      <dsp:spPr>
        <a:xfrm>
          <a:off x="0" y="755"/>
          <a:ext cx="787685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5A296E-DE36-124B-9966-CE4B64D004ED}">
      <dsp:nvSpPr>
        <dsp:cNvPr id="0" name=""/>
        <dsp:cNvSpPr/>
      </dsp:nvSpPr>
      <dsp:spPr>
        <a:xfrm>
          <a:off x="0" y="755"/>
          <a:ext cx="7876853" cy="1236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>
              <a:latin typeface="Fira Sans" panose="020B0503050000020004" pitchFamily="34" charset="0"/>
            </a:rPr>
            <a:t>Тайные общества играли важную роль в организации протестных акций и борьбе за свои права, они помогали своим членам в случае преследований и репрессий со стороны властей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0" y="755"/>
        <a:ext cx="7876853" cy="1236995"/>
      </dsp:txXfrm>
    </dsp:sp>
    <dsp:sp modelId="{73D1522E-7BD6-F14E-A46F-F2850ECB7CAF}">
      <dsp:nvSpPr>
        <dsp:cNvPr id="0" name=""/>
        <dsp:cNvSpPr/>
      </dsp:nvSpPr>
      <dsp:spPr>
        <a:xfrm>
          <a:off x="0" y="1237750"/>
          <a:ext cx="787685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A40399-976F-154D-BDAE-20B2534D934B}">
      <dsp:nvSpPr>
        <dsp:cNvPr id="0" name=""/>
        <dsp:cNvSpPr/>
      </dsp:nvSpPr>
      <dsp:spPr>
        <a:xfrm>
          <a:off x="0" y="1237750"/>
          <a:ext cx="7876853" cy="1236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>
              <a:latin typeface="Fira Sans" panose="020B0503050000020004" pitchFamily="34" charset="0"/>
            </a:rPr>
            <a:t>Тайные общества также формировали политическую оппозицию, объединяя людей с общими идеями и целями. Однако их деятельность была незаконной и подвергалась преследованиям, для которых были приняты меры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0" y="1237750"/>
        <a:ext cx="7876853" cy="1236995"/>
      </dsp:txXfrm>
    </dsp:sp>
    <dsp:sp modelId="{776B2655-52FC-F94B-938C-146527F9B1FB}">
      <dsp:nvSpPr>
        <dsp:cNvPr id="0" name=""/>
        <dsp:cNvSpPr/>
      </dsp:nvSpPr>
      <dsp:spPr>
        <a:xfrm>
          <a:off x="0" y="2474745"/>
          <a:ext cx="787685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FF9A5B-08E1-BD47-BBB3-5437EBAC2D7F}">
      <dsp:nvSpPr>
        <dsp:cNvPr id="0" name=""/>
        <dsp:cNvSpPr/>
      </dsp:nvSpPr>
      <dsp:spPr>
        <a:xfrm>
          <a:off x="0" y="2474745"/>
          <a:ext cx="7876853" cy="1236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>
              <a:latin typeface="Fira Sans" panose="020B0503050000020004" pitchFamily="34" charset="0"/>
            </a:rPr>
            <a:t>Правительство ужесточило законы, проводило рейды и облавы, а также использовало пропаганду и идеологию для борьбы с тайными обществами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0" y="2474745"/>
        <a:ext cx="7876853" cy="1236995"/>
      </dsp:txXfrm>
    </dsp:sp>
    <dsp:sp modelId="{9787A6BF-CBC7-E74E-9667-4BF538C90580}">
      <dsp:nvSpPr>
        <dsp:cNvPr id="0" name=""/>
        <dsp:cNvSpPr/>
      </dsp:nvSpPr>
      <dsp:spPr>
        <a:xfrm>
          <a:off x="0" y="3711741"/>
          <a:ext cx="787685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9ED431-A56A-FE40-8F36-22775BD5B129}">
      <dsp:nvSpPr>
        <dsp:cNvPr id="0" name=""/>
        <dsp:cNvSpPr/>
      </dsp:nvSpPr>
      <dsp:spPr>
        <a:xfrm>
          <a:off x="0" y="3711741"/>
          <a:ext cx="7876853" cy="1236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>
              <a:latin typeface="Fira Sans" panose="020B0503050000020004" pitchFamily="34" charset="0"/>
            </a:rPr>
            <a:t>Реакция государственных властей была репрессивной, но тайные общества продолжали влиять на политическую жизнь России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0" y="3711741"/>
        <a:ext cx="7876853" cy="1236995"/>
      </dsp:txXfrm>
    </dsp:sp>
    <dsp:sp modelId="{4E409BE9-F236-6C48-94D0-40AD91F50777}">
      <dsp:nvSpPr>
        <dsp:cNvPr id="0" name=""/>
        <dsp:cNvSpPr/>
      </dsp:nvSpPr>
      <dsp:spPr>
        <a:xfrm>
          <a:off x="0" y="4948736"/>
          <a:ext cx="787685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tx2">
              <a:lumMod val="50000"/>
              <a:lumOff val="5000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50A7D5-6CB9-BA46-A26D-1DC14DAC0C69}">
      <dsp:nvSpPr>
        <dsp:cNvPr id="0" name=""/>
        <dsp:cNvSpPr/>
      </dsp:nvSpPr>
      <dsp:spPr>
        <a:xfrm>
          <a:off x="0" y="4948736"/>
          <a:ext cx="7876853" cy="1236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>
              <a:latin typeface="Fira Sans" panose="020B0503050000020004" pitchFamily="34" charset="0"/>
            </a:rPr>
            <a:t>С сектами ситуация была похожа, но они навязывали свое мнение и рушили жизни людей</a:t>
          </a:r>
          <a:endParaRPr lang="en-US" sz="2000" kern="1200" dirty="0">
            <a:latin typeface="Fira Sans" panose="020B0503050000020004" pitchFamily="34" charset="0"/>
          </a:endParaRPr>
        </a:p>
      </dsp:txBody>
      <dsp:txXfrm>
        <a:off x="0" y="4948736"/>
        <a:ext cx="7876853" cy="1236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1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2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2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3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8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3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4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4FFC9EAB-B9F3-254D-949A-AF3C1657BDD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A739966B-BDF5-234E-97D4-8B45B99F9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hwone.ru/taynye-obschestva-vlasti-mehanizmy-mirovogo-kontrolya/" TargetMode="External"/><Relationship Id="rId3" Type="http://schemas.openxmlformats.org/officeDocument/2006/relationships/hyperlink" Target="https://nauchniestati.ru/spravka/tajnye-obshhestva-1810-1825-godov/#&#1056;&#1086;&#1083;&#1100;_&#1090;&#1072;&#1081;&#1085;&#1099;&#1093;_&#1086;&#1073;&#1097;&#1077;&#1089;&#1090;&#1074;_&#1074;_&#1087;&#1086;&#1083;&#1080;&#1090;&#1080;&#1095;&#1077;&#1089;&#1082;&#1086;&#1081;_&#1078;&#1080;&#1079;&#1085;&#1080;_&#1056;&#1086;&#1089;&#1089;&#1080;&#1080;" TargetMode="External"/><Relationship Id="rId7" Type="http://schemas.openxmlformats.org/officeDocument/2006/relationships/hyperlink" Target="https://www.pravda.ru/society/1534756-religioznye_sekty/" TargetMode="External"/><Relationship Id="rId2" Type="http://schemas.openxmlformats.org/officeDocument/2006/relationships/hyperlink" Target="https://royalcheese.ru/education/12-samyh-opasnyh-sekt-rossi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strf.ru/read/articles/13-avghusta-1822-ghoda-podpisan-rieskript-o-zaprieshchienii-v-rossii-tainykh-obshchiestv" TargetMode="External"/><Relationship Id="rId5" Type="http://schemas.openxmlformats.org/officeDocument/2006/relationships/hyperlink" Target="https://lifehacker.ru/special/cults/chapter-5/" TargetMode="External"/><Relationship Id="rId10" Type="http://schemas.openxmlformats.org/officeDocument/2006/relationships/hyperlink" Target="https://uchilegko.info/history/taynye-obschestva-i-otnoshenie-vlastey-k-nim" TargetMode="External"/><Relationship Id="rId4" Type="http://schemas.openxmlformats.org/officeDocument/2006/relationships/hyperlink" Target="https://dzen.ru/a/YEi9obEBrkLWQXkB" TargetMode="External"/><Relationship Id="rId9" Type="http://schemas.openxmlformats.org/officeDocument/2006/relationships/hyperlink" Target="https://fb-ru.turbopages.org/fb.ru/s/post/environment/2019/3/14/7094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1%83%D1%81%D1%81%D0%BA%D0%BE%D0%B5_%D0%9F%D1%80%D0%BE%D1%81%D0%B2%D0%B5%D1%89%D0%B5%D0%BD%D0%B8%D0%B5" TargetMode="External"/><Relationship Id="rId2" Type="http://schemas.openxmlformats.org/officeDocument/2006/relationships/hyperlink" Target="https://ru.wikipedia.org/wiki/%D0%9C%D0%B0%D1%81%D0%BE%D0%BD%D1%81%D0%BA%D0%B0%D1%8F_%D0%BB%D0%BE%D0%B6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EC5A5BBC-4597-4CBA-BBCB-79541E0CAA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2529F55D-4421-4BCB-B1BB-2E7CBB9971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06C80-64E1-11AE-FBBE-8E1CAE3DC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00" y="-182880"/>
            <a:ext cx="5376978" cy="4215858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ru-RU" sz="1400" spc="0" dirty="0" smtClean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</a:t>
            </a:r>
            <a: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ИВАНОВСКОЙ ОБЛАСТИ </a:t>
            </a:r>
            <a:b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ОБЛАСТНОЕ ГОСУДАРСТВЕННОЕ БЮДЖЕТНОЕ ПРОФЕССИОНАЛЬНОЕ</a:t>
            </a:r>
            <a:b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 УЧРЕЖДЕНИЕ</a:t>
            </a:r>
            <a:b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«Ивановский автотранспортный колледж»</a:t>
            </a:r>
            <a:br>
              <a:rPr lang="ru-RU" sz="1400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spc="0" dirty="0">
                <a:solidFill>
                  <a:schemeClr val="bg2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spc="0" dirty="0">
                <a:solidFill>
                  <a:schemeClr val="bg2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spc="0" dirty="0">
                <a:solidFill>
                  <a:schemeClr val="bg2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spc="0" dirty="0">
                <a:solidFill>
                  <a:schemeClr val="bg2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spc="0" dirty="0">
                <a:solidFill>
                  <a:schemeClr val="bg2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spc="0" dirty="0">
                <a:solidFill>
                  <a:schemeClr val="bg2"/>
                </a:solidFill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spc="0" dirty="0">
                <a:solidFill>
                  <a:schemeClr val="bg2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</a:rPr>
              <a:t>Тайные общества и религиозные секты в борьбе за политическую власть – история и современность</a:t>
            </a:r>
            <a:endParaRPr lang="ru-RU" sz="1400" b="1" spc="0" dirty="0">
              <a:solidFill>
                <a:schemeClr val="bg2"/>
              </a:solidFill>
              <a:latin typeface="Fira Sans" panose="020B05030500000200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630617-ABAF-E8DD-27FB-DE901A08A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4118" y="4863905"/>
            <a:ext cx="4183742" cy="2176975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ru-RU" sz="1800" i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Выполнила работу: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ru-RU" sz="1800" i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Студентка </a:t>
            </a:r>
            <a:r>
              <a:rPr lang="ru-RU" sz="1800" i="0" dirty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курса </a:t>
            </a:r>
            <a:r>
              <a:rPr lang="ru-RU" sz="1800" i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 </a:t>
            </a:r>
            <a:r>
              <a:rPr lang="ru-RU" sz="1800" i="0" dirty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24ОП</a:t>
            </a:r>
          </a:p>
          <a:p>
            <a:pPr>
              <a:spcBef>
                <a:spcPts val="0"/>
              </a:spcBef>
            </a:pPr>
            <a:r>
              <a:rPr lang="ru-RU" b="1" i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Calibri" panose="020F0502020204030204" pitchFamily="34" charset="0"/>
              </a:rPr>
              <a:t>Павлова Л.Д.</a:t>
            </a:r>
            <a:r>
              <a:rPr lang="ru-RU" b="1" i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1800" i="0" dirty="0" smtClean="0">
                <a:solidFill>
                  <a:schemeClr val="bg1"/>
                </a:solidFill>
                <a:latin typeface="Fira Sans" panose="020B0503050000020004" pitchFamily="34" charset="0"/>
              </a:rPr>
              <a:t>Преподаватель:</a:t>
            </a:r>
          </a:p>
          <a:p>
            <a:pPr>
              <a:spcBef>
                <a:spcPts val="0"/>
              </a:spcBef>
            </a:pPr>
            <a:r>
              <a:rPr lang="ru-RU" sz="1800" i="0" dirty="0" smtClean="0">
                <a:solidFill>
                  <a:schemeClr val="bg1"/>
                </a:solidFill>
                <a:latin typeface="Fira Sans" panose="020B0503050000020004" pitchFamily="34" charset="0"/>
              </a:rPr>
              <a:t>Новрузова Э.Е.</a:t>
            </a:r>
            <a:endParaRPr lang="ru-RU" sz="1800" i="0" dirty="0">
              <a:solidFill>
                <a:schemeClr val="bg1"/>
              </a:solidFill>
              <a:latin typeface="Fira Sans" panose="020B0503050000020004" pitchFamily="34" charset="0"/>
            </a:endParaRPr>
          </a:p>
        </p:txBody>
      </p:sp>
      <p:pic>
        <p:nvPicPr>
          <p:cNvPr id="2050" name="Picture 2" descr="10 самых могущественных тайных обществ в истории – Политическое образование">
            <a:extLst>
              <a:ext uri="{FF2B5EF4-FFF2-40B4-BE49-F238E27FC236}">
                <a16:creationId xmlns:a16="http://schemas.microsoft.com/office/drawing/2014/main" id="{EB2A3C61-CF62-4C2E-6846-2227A50813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2" r="30700" b="1"/>
          <a:stretch/>
        </p:blipFill>
        <p:spPr bwMode="auto">
          <a:xfrm>
            <a:off x="6781800" y="685801"/>
            <a:ext cx="4724400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1890131"/>
          </a:xfrm>
        </p:spPr>
        <p:txBody>
          <a:bodyPr anchor="t">
            <a:normAutofit/>
          </a:bodyPr>
          <a:lstStyle/>
          <a:p>
            <a:r>
              <a:rPr lang="ru-RU" dirty="0" smtClean="0"/>
              <a:t>Рескрипт «О запрещении тайных обществ и масонских лож»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959004" y="2575932"/>
            <a:ext cx="10448693" cy="3596268"/>
          </a:xfrm>
          <a:solidFill>
            <a:schemeClr val="tx2">
              <a:lumMod val="90000"/>
              <a:lumOff val="1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13 августа 1822 г. государь Александр I подписал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рескрипт.</a:t>
            </a:r>
            <a:r>
              <a:rPr lang="ru-RU" i="0" dirty="0"/>
              <a:t>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Их запрещали при Екатерине II и Павле I,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но несмотря на это,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они продолжали свою деятельность</a:t>
            </a:r>
            <a:r>
              <a:rPr lang="ru-RU" i="0" dirty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Правительство Александра первоначально разрешило деятельность масонства в России, пытаясь поставить их под контроль и даже использовать в своих целях. Однако вскоре Александр понял, что цели масонов радикально расходятся с национальными интересами.</a:t>
            </a:r>
            <a:endParaRPr lang="ru-RU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Масонство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было вынуждено полностью перейти на нелегальное положение, выродившись в заговорщицкие группы, слабо связанные между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собой.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9132" y="596588"/>
            <a:ext cx="6467707" cy="5581186"/>
          </a:xfrm>
        </p:spPr>
        <p:txBody>
          <a:bodyPr anchor="t">
            <a:normAutofit/>
          </a:bodyPr>
          <a:lstStyle/>
          <a:p>
            <a:r>
              <a:rPr lang="ru-RU" sz="1800" cap="none" spc="0" dirty="0" smtClean="0">
                <a:solidFill>
                  <a:schemeClr val="tx1"/>
                </a:solidFill>
              </a:rPr>
              <a:t>Русь стала христианской в 988 году, и с этого момента любые убеждения, противоречащие догматам официальной религии, превратились в ересь и сектантство. Раздоры внутри церкви начались уже в XIII веке: рядовые священники обвиняли высшее духовенство в продажности и других грехах.</a:t>
            </a:r>
            <a:br>
              <a:rPr lang="ru-RU" sz="1800" cap="none" spc="0" dirty="0" smtClean="0">
                <a:solidFill>
                  <a:schemeClr val="tx1"/>
                </a:solidFill>
              </a:rPr>
            </a:br>
            <a:r>
              <a:rPr lang="ru-RU" sz="1800" cap="none" spc="0" dirty="0" smtClean="0">
                <a:solidFill>
                  <a:schemeClr val="tx1"/>
                </a:solidFill>
              </a:rPr>
              <a:t/>
            </a:r>
            <a:br>
              <a:rPr lang="ru-RU" sz="1800" cap="none" spc="0" dirty="0" smtClean="0">
                <a:solidFill>
                  <a:schemeClr val="tx1"/>
                </a:solidFill>
              </a:rPr>
            </a:br>
            <a:r>
              <a:rPr lang="ru-RU" sz="1800" b="1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«Стригольники»</a:t>
            </a:r>
            <a:r>
              <a:rPr lang="ru-RU" sz="1800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- </a:t>
            </a:r>
            <a:r>
              <a:rPr lang="ru-RU" sz="1800" cap="none" spc="0" dirty="0" smtClean="0">
                <a:solidFill>
                  <a:schemeClr val="tx1"/>
                </a:solidFill>
              </a:rPr>
              <a:t>одна из самых первых </a:t>
            </a:r>
            <a:r>
              <a:rPr lang="ru-RU" sz="1800" cap="none" spc="0" dirty="0">
                <a:solidFill>
                  <a:schemeClr val="tx1"/>
                </a:solidFill>
              </a:rPr>
              <a:t>известных сект. Главной претензией стригольников к церкви было одобрение симонии — покупки и продажи духовных </a:t>
            </a:r>
            <a:r>
              <a:rPr lang="ru-RU" sz="1800" cap="none" spc="0" dirty="0" smtClean="0">
                <a:solidFill>
                  <a:schemeClr val="tx1"/>
                </a:solidFill>
              </a:rPr>
              <a:t>должностей</a:t>
            </a:r>
            <a:br>
              <a:rPr lang="ru-RU" sz="1800" cap="none" spc="0" dirty="0" smtClean="0">
                <a:solidFill>
                  <a:schemeClr val="tx1"/>
                </a:solidFill>
              </a:rPr>
            </a:br>
            <a:r>
              <a:rPr lang="ru-RU" sz="1800" cap="none" spc="0" dirty="0">
                <a:solidFill>
                  <a:schemeClr val="tx1"/>
                </a:solidFill>
              </a:rPr>
              <a:t/>
            </a:r>
            <a:br>
              <a:rPr lang="ru-RU" sz="1800" cap="none" spc="0" dirty="0">
                <a:solidFill>
                  <a:schemeClr val="tx1"/>
                </a:solidFill>
              </a:rPr>
            </a:br>
            <a:r>
              <a:rPr lang="ru-RU" sz="1800" cap="none" spc="0" dirty="0" smtClean="0">
                <a:solidFill>
                  <a:schemeClr val="tx1"/>
                </a:solidFill>
              </a:rPr>
              <a:t>«</a:t>
            </a:r>
            <a:r>
              <a:rPr lang="ru-RU" sz="1800" b="1" cap="none" spc="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Секта хлыстов» </a:t>
            </a:r>
            <a:r>
              <a:rPr lang="ru-RU" sz="1800" cap="none" spc="0" dirty="0">
                <a:solidFill>
                  <a:schemeClr val="tx1"/>
                </a:solidFill>
              </a:rPr>
              <a:t>- существовала с середины XVII до середины ХХ века. Они верили, что Бог воплощается в человеке, и называли избранных Христами и Богородицами</a:t>
            </a:r>
            <a:r>
              <a:rPr lang="ru-RU" sz="1800" cap="none" spc="0" dirty="0" smtClean="0">
                <a:solidFill>
                  <a:schemeClr val="tx1"/>
                </a:solidFill>
              </a:rPr>
              <a:t>.</a:t>
            </a:r>
            <a:br>
              <a:rPr lang="ru-RU" sz="1800" cap="none" spc="0" dirty="0" smtClean="0">
                <a:solidFill>
                  <a:schemeClr val="tx1"/>
                </a:solidFill>
              </a:rPr>
            </a:br>
            <a:r>
              <a:rPr lang="ru-RU" sz="1800" cap="none" spc="0" dirty="0">
                <a:solidFill>
                  <a:schemeClr val="tx1"/>
                </a:solidFill>
              </a:rPr>
              <a:t/>
            </a:r>
            <a:br>
              <a:rPr lang="ru-RU" sz="1800" cap="none" spc="0" dirty="0">
                <a:solidFill>
                  <a:schemeClr val="tx1"/>
                </a:solidFill>
              </a:rPr>
            </a:br>
            <a:r>
              <a:rPr lang="ru-RU" sz="1800" cap="none" spc="0" dirty="0">
                <a:solidFill>
                  <a:schemeClr val="tx1"/>
                </a:solidFill>
              </a:rPr>
              <a:t>После революции 1917 года сектанты несколько лет могли действовать от-крыто, но уже в 20-х годах начались уголовные дела над последователями раз-личных культов. Органы госбезопасности пристально следили за сектами.  </a:t>
            </a:r>
            <a:endParaRPr lang="ru-RU" sz="1800" b="1" cap="none" spc="0" dirty="0">
              <a:solidFill>
                <a:schemeClr val="tx1"/>
              </a:solidFill>
            </a:endParaRPr>
          </a:p>
        </p:txBody>
      </p:sp>
      <p:pic>
        <p:nvPicPr>
          <p:cNvPr id="4" name="Picture 2" descr="Остались ли в России &quot;тайные общества&quot; чиновников? - BBC News Русская служба">
            <a:extLst>
              <a:ext uri="{FF2B5EF4-FFF2-40B4-BE49-F238E27FC236}">
                <a16:creationId xmlns:a16="http://schemas.microsoft.com/office/drawing/2014/main" id="{B60C869C-F724-3349-01A4-AFD9D9830B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1"/>
          <a:stretch/>
        </p:blipFill>
        <p:spPr bwMode="auto">
          <a:xfrm>
            <a:off x="178420" y="2721535"/>
            <a:ext cx="4705814" cy="345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8420" y="596588"/>
            <a:ext cx="4705814" cy="18120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Первые появления религиозных сект в России</a:t>
            </a:r>
            <a:endParaRPr lang="ru-RU" sz="4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8ED62-D3B5-71CA-E6D6-AD6009A4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6" y="1214438"/>
            <a:ext cx="3933823" cy="462915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Тайные общества и религиозные секты в современности в России</a:t>
            </a:r>
            <a:r>
              <a:rPr lang="ru-RU" sz="2800" b="1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B6248-BE49-6C3C-B6E5-EC0AAC6C7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9" y="685800"/>
            <a:ext cx="6743700" cy="5486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3200" dirty="0"/>
              <a:t>Про тайные общества сказать можно не так много. Общества тайные и закрытые, о них информации в свободном доступе в интернете не найти. В такую организацию </a:t>
            </a:r>
            <a:r>
              <a:rPr lang="ru-RU" sz="3200" dirty="0" smtClean="0"/>
              <a:t>попасть можно </a:t>
            </a:r>
            <a:r>
              <a:rPr lang="ru-RU" sz="3200" dirty="0"/>
              <a:t>только в одном случае. Вы им станете интересны. Как правило, попасть в такие закрытые организации не просто, но покинуть их невозможно.</a:t>
            </a:r>
            <a:endParaRPr lang="ru-RU" sz="32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2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8ED62-D3B5-71CA-E6D6-AD6009A4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6" y="1214438"/>
            <a:ext cx="3933823" cy="462915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kern="0" dirty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Тайные общества и религиозные секты в современности в России</a:t>
            </a:r>
            <a:r>
              <a:rPr lang="ru-RU" sz="2800" b="1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kern="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B6248-BE49-6C3C-B6E5-EC0AAC6C7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99" y="685800"/>
            <a:ext cx="6743700" cy="548640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800" b="0" i="0" dirty="0">
                <a:effectLst/>
                <a:latin typeface="Fira Sans" panose="020B0503050000020004" pitchFamily="34" charset="0"/>
              </a:rPr>
              <a:t>Секта </a:t>
            </a:r>
            <a:r>
              <a:rPr lang="ru-RU" sz="1800" b="1" i="0" dirty="0">
                <a:effectLst/>
                <a:latin typeface="Fira Sans" panose="020B0503050000020004" pitchFamily="34" charset="0"/>
              </a:rPr>
              <a:t>«Бога Кузи» </a:t>
            </a:r>
            <a:r>
              <a:rPr lang="ru-RU" sz="1800" b="0" i="0" dirty="0">
                <a:effectLst/>
                <a:latin typeface="Fira Sans" panose="020B0503050000020004" pitchFamily="34" charset="0"/>
              </a:rPr>
              <a:t>была создана Андреем Поповым в Москве. В секте царила жесткая дисциплина, и члены отдавали значительные деньги.  В 2014 году против Попова было возбуждено уголовное дело по факту побоев, а в 2015-м ему обвинение в мошенничестве. При обыске была обнаружена религиозная литература, поддельные печати, ритуальная атрибутика, детская порнография и значительная сумма денег. В 2018 году Попов и другие фигуранты дела были признаны виновными в создании религиозного объединения, причиняющего вред здоровью, и мошенничестве. Весной 2019 года они вышли на свободу.</a:t>
            </a:r>
            <a:r>
              <a:rPr lang="ru-RU" sz="1800" dirty="0">
                <a:latin typeface="Fira Sans" panose="020B0503050000020004" pitchFamily="34" charset="0"/>
              </a:rPr>
              <a:t/>
            </a:r>
            <a:br>
              <a:rPr lang="ru-RU" sz="1800" dirty="0">
                <a:latin typeface="Fira Sans" panose="020B0503050000020004" pitchFamily="34" charset="0"/>
              </a:rPr>
            </a:br>
            <a:endParaRPr lang="ru-RU" sz="1800" dirty="0">
              <a:latin typeface="Fira Sans" panose="020B05030500000200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1800" b="0" i="0" dirty="0" smtClean="0">
                <a:effectLst/>
                <a:latin typeface="Fira Sans" panose="020B0503050000020004" pitchFamily="34" charset="0"/>
              </a:rPr>
              <a:t>В современной </a:t>
            </a:r>
            <a:r>
              <a:rPr lang="ru-RU" sz="1800" b="0" i="0" dirty="0">
                <a:effectLst/>
                <a:latin typeface="Fira Sans" panose="020B0503050000020004" pitchFamily="34" charset="0"/>
              </a:rPr>
              <a:t>России </a:t>
            </a:r>
            <a:r>
              <a:rPr lang="ru-RU" sz="1800" b="0" i="0" dirty="0" smtClean="0">
                <a:effectLst/>
                <a:latin typeface="Fira Sans" panose="020B0503050000020004" pitchFamily="34" charset="0"/>
              </a:rPr>
              <a:t>существовали </a:t>
            </a:r>
            <a:r>
              <a:rPr lang="ru-RU" sz="1800" b="0" i="0" dirty="0">
                <a:effectLst/>
                <a:latin typeface="Fira Sans" panose="020B0503050000020004" pitchFamily="34" charset="0"/>
              </a:rPr>
              <a:t>опасные секты, включая «Секту Григория Грабового», «Нурджулар» и «Свидетелей Иеговы», чья деятельность запрещена на территории страны:</a:t>
            </a:r>
          </a:p>
          <a:p>
            <a:pPr>
              <a:lnSpc>
                <a:spcPct val="90000"/>
              </a:lnSpc>
            </a:pPr>
            <a:r>
              <a:rPr lang="ru-RU" sz="1800" b="1" i="0" dirty="0">
                <a:effectLst/>
                <a:latin typeface="Fira Sans" panose="020B0503050000020004" pitchFamily="34" charset="0"/>
              </a:rPr>
              <a:t>Секта Грабового </a:t>
            </a:r>
            <a:r>
              <a:rPr lang="ru-RU" sz="1800" b="0" i="0" dirty="0">
                <a:effectLst/>
                <a:latin typeface="Fira Sans" panose="020B0503050000020004" pitchFamily="34" charset="0"/>
              </a:rPr>
              <a:t>занималась мошенничеством и «воскрешением из мертвых». Ее члены подвергались влиянию и попадали в психиатрические заведения</a:t>
            </a:r>
          </a:p>
          <a:p>
            <a:pPr>
              <a:lnSpc>
                <a:spcPct val="90000"/>
              </a:lnSpc>
            </a:pPr>
            <a:r>
              <a:rPr lang="ru-RU" sz="1800" b="1" i="0" dirty="0">
                <a:effectLst/>
                <a:latin typeface="Fira Sans" panose="020B0503050000020004" pitchFamily="34" charset="0"/>
              </a:rPr>
              <a:t>Секта Нурджулар </a:t>
            </a:r>
            <a:r>
              <a:rPr lang="ru-RU" sz="1800" dirty="0" smtClean="0">
                <a:latin typeface="Fira Sans" panose="020B0503050000020004" pitchFamily="34" charset="0"/>
              </a:rPr>
              <a:t>экстремистская организация по изучению и пропаганде идей религиозного объединения</a:t>
            </a:r>
          </a:p>
          <a:p>
            <a:pPr>
              <a:lnSpc>
                <a:spcPct val="90000"/>
              </a:lnSpc>
            </a:pPr>
            <a:r>
              <a:rPr lang="ru-RU" sz="1800" b="1" i="0" dirty="0" smtClean="0">
                <a:effectLst/>
                <a:latin typeface="Fira Sans" panose="020B0503050000020004" pitchFamily="34" charset="0"/>
              </a:rPr>
              <a:t>Секта </a:t>
            </a:r>
            <a:r>
              <a:rPr lang="ru-RU" sz="1800" b="1" i="0" dirty="0">
                <a:effectLst/>
                <a:latin typeface="Fira Sans" panose="020B0503050000020004" pitchFamily="34" charset="0"/>
              </a:rPr>
              <a:t>Свидетелей Иеговы </a:t>
            </a:r>
            <a:r>
              <a:rPr lang="ru-RU" sz="1800" b="0" i="0" dirty="0">
                <a:effectLst/>
                <a:latin typeface="Fira Sans" panose="020B0503050000020004" pitchFamily="34" charset="0"/>
              </a:rPr>
              <a:t>запрещена из-за жестокого обращения с детьми и запрета на медицинскую помощь в экстренных случаях</a:t>
            </a:r>
            <a:endParaRPr lang="ru-RU" sz="18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FE159530-DCF3-4A55-A165-60D619F19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B6113-ABCD-9CF0-525E-8513F7E7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5" y="0"/>
            <a:ext cx="3962722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b="1" kern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Роль тайных обществ и </a:t>
            </a:r>
            <a:br>
              <a:rPr lang="ru-RU" b="1" kern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сект в политической жизни России</a:t>
            </a:r>
            <a:r>
              <a:rPr lang="ru-RU" sz="20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6" name="Объект 2">
            <a:extLst>
              <a:ext uri="{FF2B5EF4-FFF2-40B4-BE49-F238E27FC236}">
                <a16:creationId xmlns:a16="http://schemas.microsoft.com/office/drawing/2014/main" id="{277FF566-FC51-CA88-9322-CEFA9E14F6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017510"/>
              </p:ext>
            </p:extLst>
          </p:nvPr>
        </p:nvGraphicFramePr>
        <p:xfrm>
          <a:off x="4138935" y="585787"/>
          <a:ext cx="7876853" cy="618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proza.ru/pics/2022/11/04/59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5" y="2976022"/>
            <a:ext cx="3892869" cy="37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1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309FA25-1772-4961-90BE-D39F20067C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818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698FA-EBD6-CF68-620E-1D800150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28" y="-303776"/>
            <a:ext cx="5397472" cy="130360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Fira Sans" panose="020B0503050000020004" pitchFamily="34" charset="0"/>
              </a:rPr>
              <a:t>Выводы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353DE73-31D3-C7C7-F8EE-CFC05FC5D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00150"/>
            <a:ext cx="6215062" cy="55435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1.   Тайные общества созданы для борьбы за свободу, права и справедливость.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2.   Они использовали разные методы и формы организации для достижения своих целей.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3.   Государственные власти жестко преследовали членов тайных обществ.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4.   Тайные общества были подавлены, но их идеи оказали влияние на последующие события в России.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5.   Культы не приносят счастья и удовлетворения человечеству.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lang="ru-RU" altLang="ru-RU" sz="2000" dirty="0">
                <a:latin typeface="Fira Sans" panose="020B0503050000020004" pitchFamily="34" charset="0"/>
              </a:rPr>
              <a:t>6.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   Культы основаны на обмане, прибыли и удовлетворении потребностей.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7.   Религиозное невежество является основной причиной попадания людей в культы.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effectLst/>
                <a:latin typeface="Fira Sans" panose="020B0503050000020004" pitchFamily="34" charset="0"/>
              </a:rPr>
              <a:t>8.   Чтобы избежать попадания в секту, нужно разумно мыслить и отличать религиозное учение от культовой пропаганды.</a:t>
            </a:r>
          </a:p>
          <a:p>
            <a:pPr>
              <a:lnSpc>
                <a:spcPct val="90000"/>
              </a:lnSpc>
            </a:pPr>
            <a:endParaRPr lang="ru-RU" sz="1700" dirty="0"/>
          </a:p>
        </p:txBody>
      </p:sp>
      <p:pic>
        <p:nvPicPr>
          <p:cNvPr id="11" name="Graphic 10" descr="Scales of Justice">
            <a:extLst>
              <a:ext uri="{FF2B5EF4-FFF2-40B4-BE49-F238E27FC236}">
                <a16:creationId xmlns:a16="http://schemas.microsoft.com/office/drawing/2014/main" id="{94185103-4B03-BFEF-9A7D-23278CA8C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1800" y="769433"/>
            <a:ext cx="4724400" cy="5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54FF9-DF43-9B42-8E17-8D205C40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10369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b="1" dirty="0">
                <a:latin typeface="Fira Sans" panose="020B0503050000020004" pitchFamily="34" charset="0"/>
              </a:rPr>
              <a:t>Список использованных источников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D35084-99FD-0B49-06AC-43F58538A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3088"/>
            <a:ext cx="9486901" cy="418623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https://royalcheese.ru/education/12-samyh-opasnyh-sekt-rossii/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https://nauchniestati.ru/spravka/tajnye-obshhestva-1810-1825-godov/#Роль_тайных_обществ_в_политической_жизни_России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https://dzen.ru/a/YEi9obEBrkLWQXkB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https://lifehacker.ru/special/cults/chapter-5/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https://histrf.ru/read/articles/13-avghusta-1822-ghoda-podpisan-rieskript-o-zaprieshchienii-v-rossii-tainykh-obshchiestv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https://www.pravda.ru/society/1534756-religioznye_sekty/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https://hwone.ru/taynye-obschestva-vlasti-mehanizmy-mirovogo-kontrolya/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https://fb-ru.turbopages.org/fb.ru/s/post/environment/2019/3/14/70949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u="sng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https://uchilegko.info/history/taynye-obschestva-i-otnoshenie-vlastey-k-nim</a:t>
            </a:r>
            <a:endParaRPr lang="ru-RU" sz="2000" dirty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7249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11FBDEF-9CA1-495E-A9FA-E912D5145E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B7436B0-B5BD-3E29-B81A-535F0BCC8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14426"/>
            <a:ext cx="4343400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kern="1200" cap="all" spc="300" baseline="0" dirty="0">
                <a:solidFill>
                  <a:schemeClr val="tx2"/>
                </a:solidFill>
                <a:latin typeface="Fira Sans" panose="020B0503050000020004" pitchFamily="34" charset="0"/>
              </a:rPr>
              <a:t>Спасибо за внимание!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Smiling Face with No Fill">
            <a:extLst>
              <a:ext uri="{FF2B5EF4-FFF2-40B4-BE49-F238E27FC236}">
                <a16:creationId xmlns:a16="http://schemas.microsoft.com/office/drawing/2014/main" id="{770BC238-961A-5B01-56B1-364E75C01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7239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txBody>
          <a:bodyPr anchor="ctr"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r>
              <a:rPr lang="ru-RU" dirty="0"/>
              <a:t>Тайные </a:t>
            </a:r>
            <a:r>
              <a:rPr lang="ru-RU" dirty="0" smtClean="0"/>
              <a:t>общества одно из самых важных </a:t>
            </a:r>
            <a:r>
              <a:rPr lang="ru-RU" dirty="0"/>
              <a:t>явлений нашего времени </a:t>
            </a:r>
            <a:r>
              <a:rPr lang="ru-RU" dirty="0" smtClean="0"/>
              <a:t>которое оказало значительное </a:t>
            </a:r>
            <a:r>
              <a:rPr lang="ru-RU" dirty="0"/>
              <a:t>влияние на политическую жизнь </a:t>
            </a:r>
            <a:r>
              <a:rPr lang="ru-RU" dirty="0" smtClean="0"/>
              <a:t>страны. Такие </a:t>
            </a:r>
            <a:r>
              <a:rPr lang="ru-RU" dirty="0"/>
              <a:t>сообщества могли оказывать сильный контроль на весь мир.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r>
              <a:rPr lang="ru-RU" dirty="0"/>
              <a:t>Религия появилась множество тысячелетий назад почти сразу после появления человека. Но всегда находились те, кого не устраивали бытующие догмы, кто не принимал навязываемый, как они думали, взгляд на окружающие вещи и явления. Эти люди переделывали учение так, как они считали нужным. Так появлялись новые религии и секты.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8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FE278-E3A8-204D-BE31-D7ADCC78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Fira Sans" panose="020B0503050000020004" pitchFamily="34" charset="0"/>
              </a:rPr>
              <a:t>Содержание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5C50D2E1-403A-3107-1DC9-3639616AD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982189"/>
              </p:ext>
            </p:extLst>
          </p:nvPr>
        </p:nvGraphicFramePr>
        <p:xfrm>
          <a:off x="54102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9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84F71-E960-8008-0D8F-44F0700D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4" y="510369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sz="22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тайных обществ и религиозных сект</a:t>
            </a:r>
            <a:br>
              <a:rPr lang="ru-RU" sz="2200" b="1" kern="0" dirty="0">
                <a:solidFill>
                  <a:schemeClr val="accent2">
                    <a:lumMod val="50000"/>
                  </a:schemeClr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accent2">
                  <a:lumMod val="50000"/>
                </a:schemeClr>
              </a:solidFill>
              <a:latin typeface="Fira Sans" panose="020B05030500000200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82229-5FBA-1A14-1637-C0CD85AFF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1520458"/>
            <a:ext cx="10301287" cy="46517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Тайные общества </a:t>
            </a:r>
            <a:r>
              <a:rPr lang="ru-RU" sz="1600" dirty="0">
                <a:effectLst/>
                <a:latin typeface="Fira Sans" panose="020B050305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группы людей, которые собираются в секрете и объединяются в целях достижения определенных политических, социальных или религиозных целей. </a:t>
            </a:r>
            <a:endParaRPr lang="ru-RU" sz="1600" dirty="0" smtClean="0">
              <a:effectLst/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effectLst/>
                <a:latin typeface="Fira Sans" panose="020B0503050000020004" pitchFamily="34" charset="0"/>
              </a:rPr>
              <a:t>Цели </a:t>
            </a:r>
            <a:r>
              <a:rPr lang="ru-RU" sz="1600" dirty="0">
                <a:effectLst/>
                <a:latin typeface="Fira Sans" panose="020B0503050000020004" pitchFamily="34" charset="0"/>
              </a:rPr>
              <a:t>тайных обществ могут быть политическими, религиозными или философскими</a:t>
            </a:r>
          </a:p>
          <a:p>
            <a:pPr algn="just"/>
            <a:r>
              <a:rPr lang="ru-RU" sz="1600" dirty="0">
                <a:effectLst/>
                <a:latin typeface="Fira Sans" panose="020B0503050000020004" pitchFamily="34" charset="0"/>
              </a:rPr>
              <a:t>Они могут оказывать влияние на общественное мнение и проводить протестные </a:t>
            </a:r>
            <a:r>
              <a:rPr lang="ru-RU" sz="1600" dirty="0" smtClean="0">
                <a:effectLst/>
                <a:latin typeface="Fira Sans" panose="020B0503050000020004" pitchFamily="34" charset="0"/>
              </a:rPr>
              <a:t>акции</a:t>
            </a:r>
          </a:p>
          <a:p>
            <a:pPr marL="0" indent="0" algn="just">
              <a:buNone/>
            </a:pPr>
            <a:r>
              <a:rPr lang="ru-RU" sz="1600" dirty="0">
                <a:effectLst/>
                <a:latin typeface="Fira Sans" panose="020B0503050000020004" pitchFamily="34" charset="0"/>
              </a:rPr>
              <a:t/>
            </a:r>
            <a:br>
              <a:rPr lang="ru-RU" sz="1600" dirty="0">
                <a:effectLst/>
                <a:latin typeface="Fira Sans" panose="020B0503050000020004" pitchFamily="34" charset="0"/>
              </a:rPr>
            </a:br>
            <a:r>
              <a:rPr lang="ru-RU" sz="1600" b="1" dirty="0">
                <a:effectLst/>
                <a:latin typeface="Fira Sans" panose="020B0503050000020004" pitchFamily="34" charset="0"/>
              </a:rPr>
              <a:t>Религия</a:t>
            </a:r>
            <a:r>
              <a:rPr lang="ru-RU" sz="1600" dirty="0">
                <a:effectLst/>
                <a:latin typeface="Fira Sans" panose="020B0503050000020004" pitchFamily="34" charset="0"/>
              </a:rPr>
              <a:t> - это форма общественного сознания, основанная на вере в сверхъестественные </a:t>
            </a:r>
            <a:r>
              <a:rPr lang="ru-RU" sz="1600" dirty="0" smtClean="0">
                <a:effectLst/>
                <a:latin typeface="Fira Sans" panose="020B0503050000020004" pitchFamily="34" charset="0"/>
              </a:rPr>
              <a:t>силы</a:t>
            </a:r>
            <a:endParaRPr lang="ru-RU" sz="1600" dirty="0">
              <a:effectLst/>
              <a:latin typeface="Fira Sans" panose="020B0503050000020004" pitchFamily="34" charset="0"/>
            </a:endParaRPr>
          </a:p>
          <a:p>
            <a:pPr algn="just"/>
            <a:r>
              <a:rPr lang="ru-RU" sz="1600" dirty="0" smtClean="0">
                <a:effectLst/>
                <a:latin typeface="Fira Sans" panose="020B0503050000020004" pitchFamily="34" charset="0"/>
              </a:rPr>
              <a:t>Законодательство не дает четкого определения секте, но </a:t>
            </a:r>
            <a:r>
              <a:rPr lang="ru-RU" sz="1600" i="1" dirty="0" smtClean="0">
                <a:effectLst/>
                <a:latin typeface="Fira Sans" panose="020B0503050000020004" pitchFamily="34" charset="0"/>
              </a:rPr>
              <a:t>секта обычно характеризуется </a:t>
            </a:r>
            <a:r>
              <a:rPr lang="ru-RU" sz="1600" dirty="0" smtClean="0">
                <a:effectLst/>
                <a:latin typeface="Fira Sans" panose="020B0503050000020004" pitchFamily="34" charset="0"/>
              </a:rPr>
              <a:t>как радикальная религиозная группа с фанатичной идеологией</a:t>
            </a:r>
          </a:p>
          <a:p>
            <a:pPr algn="just"/>
            <a:r>
              <a:rPr lang="ru-RU" sz="1600" i="1" dirty="0" smtClean="0">
                <a:effectLst/>
                <a:latin typeface="Fira Sans" panose="020B0503050000020004" pitchFamily="34" charset="0"/>
              </a:rPr>
              <a:t>Действия секты </a:t>
            </a:r>
            <a:r>
              <a:rPr lang="ru-RU" sz="1600" dirty="0" smtClean="0">
                <a:effectLst/>
                <a:latin typeface="Fira Sans" panose="020B0503050000020004" pitchFamily="34" charset="0"/>
              </a:rPr>
              <a:t>могут быть направлены на разрушение государственных основ и характеризуются фанатизмом и враждебностью к инакомыслящим</a:t>
            </a:r>
          </a:p>
          <a:p>
            <a:pPr algn="just"/>
            <a:r>
              <a:rPr lang="ru-RU" sz="1600" i="1" dirty="0" smtClean="0">
                <a:effectLst/>
                <a:latin typeface="Fira Sans" panose="020B0503050000020004" pitchFamily="34" charset="0"/>
              </a:rPr>
              <a:t>Члены секты </a:t>
            </a:r>
            <a:r>
              <a:rPr lang="ru-RU" sz="1600" dirty="0" smtClean="0">
                <a:effectLst/>
                <a:latin typeface="Fira Sans" panose="020B0503050000020004" pitchFamily="34" charset="0"/>
              </a:rPr>
              <a:t>подчинены лидерам и часто выполняют особые ритуалы под их руководством</a:t>
            </a:r>
          </a:p>
          <a:p>
            <a:pPr marL="0" indent="0" algn="just">
              <a:buNone/>
            </a:pPr>
            <a:r>
              <a:rPr lang="ru-RU" sz="1600" b="1" dirty="0">
                <a:latin typeface="Fira Sans" panose="020B0503050000020004" pitchFamily="34" charset="0"/>
                <a:ea typeface="Calibri" panose="020F0502020204030204" pitchFamily="34" charset="0"/>
              </a:rPr>
              <a:t>Сектантство </a:t>
            </a:r>
            <a:r>
              <a:rPr lang="ru-RU" sz="1600" dirty="0">
                <a:latin typeface="Fira Sans" panose="020B0503050000020004" pitchFamily="34" charset="0"/>
                <a:ea typeface="Calibri" panose="020F0502020204030204" pitchFamily="34" charset="0"/>
              </a:rPr>
              <a:t>– это религиозная, обособленная группа, оппозиционно или враждебно настроенная к господствующей церкви</a:t>
            </a:r>
            <a:endParaRPr lang="ru-RU" sz="1600" dirty="0">
              <a:latin typeface="Fira Sans" panose="020B05030500000200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effectLst/>
              <a:latin typeface="Fira Sans" panose="020B0503050000020004" pitchFamily="34" charset="0"/>
            </a:endParaRPr>
          </a:p>
          <a:p>
            <a:pPr algn="just"/>
            <a:endParaRPr lang="ru-RU" sz="1600" dirty="0">
              <a:latin typeface="Fira Sans" panose="020B0503050000020004" pitchFamily="34" charset="0"/>
            </a:endParaRPr>
          </a:p>
          <a:p>
            <a:pPr>
              <a:lnSpc>
                <a:spcPct val="90000"/>
              </a:lnSpc>
            </a:pPr>
            <a:endParaRPr lang="ru-RU" sz="16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E00E3E0-07DA-4A53-8D2F-59983E144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31CE-4BA1-1D76-FC5E-A6BF3FFB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1040"/>
            <a:ext cx="4762500" cy="5486400"/>
          </a:xfrm>
        </p:spPr>
        <p:txBody>
          <a:bodyPr anchor="ctr">
            <a:normAutofit/>
          </a:bodyPr>
          <a:lstStyle/>
          <a:p>
            <a:pPr algn="ctr"/>
            <a:r>
              <a:rPr lang="ru-RU" b="1" kern="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b="1" kern="0" dirty="0" smtClean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возникновения</a:t>
            </a:r>
            <a:br>
              <a:rPr lang="ru-RU" b="1" kern="0" dirty="0" smtClean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 smtClean="0"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ТАЙНЫХ ОБЩЕСТВ</a:t>
            </a:r>
            <a:r>
              <a:rPr lang="ru-RU" b="1" kern="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kern="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Fira Sans" panose="020B0503050000020004" pitchFamily="34" charset="0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C700D6E-483E-C931-327C-A9B0DD7DCF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142494"/>
              </p:ext>
            </p:extLst>
          </p:nvPr>
        </p:nvGraphicFramePr>
        <p:xfrm>
          <a:off x="5410200" y="701675"/>
          <a:ext cx="6096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4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3E5064B-BAF4-48C7-8C2C-8219FF24A7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3E33EB3-397E-4C5F-B561-7FEE7C781F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1" y="701040"/>
            <a:ext cx="10820400" cy="547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77C2D-3FB4-8CBD-0AD3-00059D0A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75" y="1378669"/>
            <a:ext cx="10116575" cy="813498"/>
          </a:xfrm>
        </p:spPr>
        <p:txBody>
          <a:bodyPr>
            <a:noAutofit/>
          </a:bodyPr>
          <a:lstStyle/>
          <a:p>
            <a:pPr algn="ctr"/>
            <a:r>
              <a:rPr lang="ru-RU" sz="2800" b="1" spc="0" dirty="0">
                <a:effectLst/>
                <a:latin typeface="Fira Sans" panose="020B0503050000020004" pitchFamily="34" charset="0"/>
              </a:rPr>
              <a:t>Причины активного распространения </a:t>
            </a:r>
            <a:r>
              <a:rPr lang="ru-RU" sz="2800" b="1" i="1" spc="0" dirty="0">
                <a:effectLst/>
                <a:latin typeface="Fira Sans" panose="020B0503050000020004" pitchFamily="34" charset="0"/>
              </a:rPr>
              <a:t>сект</a:t>
            </a:r>
            <a:r>
              <a:rPr lang="ru-RU" sz="2800" b="1" spc="0" dirty="0">
                <a:effectLst/>
                <a:latin typeface="Fira Sans" panose="020B0503050000020004" pitchFamily="34" charset="0"/>
              </a:rPr>
              <a:t> в России в начале 90-х </a:t>
            </a:r>
            <a:r>
              <a:rPr lang="ru-RU" sz="2800" b="1" spc="0" dirty="0" smtClean="0">
                <a:effectLst/>
                <a:latin typeface="Fira Sans" panose="020B0503050000020004" pitchFamily="34" charset="0"/>
              </a:rPr>
              <a:t>годов </a:t>
            </a:r>
            <a:r>
              <a:rPr lang="en-US" sz="2800" b="1" spc="0" dirty="0" smtClean="0">
                <a:effectLst/>
                <a:latin typeface="Fira Sans" panose="020B0503050000020004" pitchFamily="34" charset="0"/>
              </a:rPr>
              <a:t>XX </a:t>
            </a:r>
            <a:r>
              <a:rPr lang="ru-RU" sz="2800" b="1" spc="0" dirty="0" smtClean="0">
                <a:effectLst/>
                <a:latin typeface="Fira Sans" panose="020B0503050000020004" pitchFamily="34" charset="0"/>
              </a:rPr>
              <a:t>ВЕКА:</a:t>
            </a:r>
            <a:r>
              <a:rPr lang="ru-RU" sz="2800" spc="0" dirty="0">
                <a:effectLst/>
                <a:latin typeface="Fira Sans" panose="020B0503050000020004" pitchFamily="34" charset="0"/>
              </a:rPr>
              <a:t/>
            </a:r>
            <a:br>
              <a:rPr lang="ru-RU" sz="2800" spc="0" dirty="0">
                <a:effectLst/>
                <a:latin typeface="Fira Sans" panose="020B0503050000020004" pitchFamily="34" charset="0"/>
              </a:rPr>
            </a:br>
            <a:endParaRPr lang="ru-RU" sz="2800" spc="0" dirty="0">
              <a:latin typeface="Fira Sans" panose="020B0503050000020004" pitchFamily="34" charset="0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FFA51DF-21A7-109E-8537-046B88924D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836669"/>
              </p:ext>
            </p:extLst>
          </p:nvPr>
        </p:nvGraphicFramePr>
        <p:xfrm>
          <a:off x="1284850" y="2135937"/>
          <a:ext cx="9973700" cy="385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28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CD538B8-489B-407A-A760-436DB4C563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40767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B2C1C-3229-0BD2-B818-53757BED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371600"/>
            <a:ext cx="2705100" cy="4114800"/>
          </a:xfrm>
        </p:spPr>
        <p:txBody>
          <a:bodyPr anchor="ctr">
            <a:normAutofit/>
          </a:bodyPr>
          <a:lstStyle/>
          <a:p>
            <a:pPr algn="ctr"/>
            <a:r>
              <a:rPr lang="ru-RU" sz="2200" b="1" kern="0" spc="0" dirty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и организация </a:t>
            </a:r>
            <a:r>
              <a:rPr lang="ru-RU" sz="2200" b="1" kern="0" spc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200" b="1" kern="0" spc="0" dirty="0" err="1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</a:t>
            </a:r>
            <a:r>
              <a:rPr lang="ru-RU" sz="2200" b="1" kern="0" spc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kern="0" spc="0" dirty="0" smtClean="0">
                <a:solidFill>
                  <a:schemeClr val="bg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СЕКТ</a:t>
            </a:r>
            <a:r>
              <a:rPr lang="ru-RU" sz="22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19" name="Объект 2">
            <a:extLst>
              <a:ext uri="{FF2B5EF4-FFF2-40B4-BE49-F238E27FC236}">
                <a16:creationId xmlns:a16="http://schemas.microsoft.com/office/drawing/2014/main" id="{4CE01023-B6A5-24DC-340F-2811B4DDED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98059"/>
              </p:ext>
            </p:extLst>
          </p:nvPr>
        </p:nvGraphicFramePr>
        <p:xfrm>
          <a:off x="5410200" y="478631"/>
          <a:ext cx="6096000" cy="590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5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B11D716-C386-4458-B509-DF66B4C0B9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E1BE3E3-58C1-4A81-90ED-54387D0F1B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87372-EF04-9B63-BD23-D8E5302D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6083"/>
            <a:ext cx="5410200" cy="1125415"/>
          </a:xfrm>
        </p:spPr>
        <p:txBody>
          <a:bodyPr>
            <a:normAutofit/>
          </a:bodyPr>
          <a:lstStyle/>
          <a:p>
            <a:pPr algn="ctr"/>
            <a:r>
              <a:rPr lang="ru-RU" sz="2500" b="1" kern="0" spc="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Первые появления Тайных обществ в России – масонство </a:t>
            </a:r>
            <a:endParaRPr lang="ru-RU" sz="2500" spc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8CDE28-DB18-8C70-E05F-1E3604972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003593"/>
            <a:ext cx="6438087" cy="526339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Масонство в России — </a:t>
            </a:r>
            <a:r>
              <a:rPr lang="ru-RU" sz="2300" u="sng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hlinkClick r:id="rId2" tooltip="Масонская ложа"/>
              </a:rPr>
              <a:t>масонские организации</a:t>
            </a:r>
            <a:r>
              <a:rPr lang="ru-RU" sz="2300" dirty="0">
                <a:solidFill>
                  <a:schemeClr val="tx1"/>
                </a:solidFill>
              </a:rPr>
              <a:t> и масоны, которые находились и находятся в России с 1731 </a:t>
            </a:r>
            <a:r>
              <a:rPr lang="ru-RU" sz="2300" dirty="0" smtClean="0">
                <a:solidFill>
                  <a:schemeClr val="tx1"/>
                </a:solidFill>
              </a:rPr>
              <a:t>года и предположительно </a:t>
            </a:r>
            <a:r>
              <a:rPr lang="ru-RU" sz="2300" dirty="0">
                <a:solidFill>
                  <a:schemeClr val="tx1"/>
                </a:solidFill>
              </a:rPr>
              <a:t>по наши дни. Русское масонство преследовало </a:t>
            </a:r>
            <a:r>
              <a:rPr lang="ru-RU" sz="2300" u="sng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hlinkClick r:id="rId3" tooltip="Русское Просвещение"/>
              </a:rPr>
              <a:t>гуманистические и просветительские цели</a:t>
            </a:r>
            <a:r>
              <a:rPr lang="ru-RU" sz="2300" dirty="0">
                <a:solidFill>
                  <a:schemeClr val="tx1"/>
                </a:solidFill>
              </a:rPr>
              <a:t>, больше внимания уделяло этическим вопросам. Фактически оно представляло собой более духовное сообщество людей, единых в стремлении способствовать процветанию своего отечества и просвещённости людей живущих в нём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300" dirty="0">
                <a:solidFill>
                  <a:schemeClr val="tx1"/>
                </a:solidFill>
              </a:rPr>
              <a:t>На самом деле масонская тайна — это способ окутать узы товарищества торжественностью и священностью, а не что-то скрыть</a:t>
            </a:r>
            <a:r>
              <a:rPr lang="ru-RU" sz="2300" dirty="0"/>
              <a:t>. </a:t>
            </a:r>
            <a:endParaRPr lang="ru-RU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300" dirty="0">
              <a:latin typeface="Fira Sans" panose="020B0503050000020004" pitchFamily="34" charset="0"/>
            </a:endParaRPr>
          </a:p>
        </p:txBody>
      </p:sp>
      <p:pic>
        <p:nvPicPr>
          <p:cNvPr id="2050" name="Picture 2" descr="https://veryimportantlot.com/uploads/over/files/%D0%9C%D0%B0%D1%80%D1%82%20%D0%A1%D1%82%D0%B0%D1%82%D1%8C%D1%8F%2056%20(1)%20%D0%A1%D0%B8%D0%BC%D0%B2%D0%BE%D0%BB%D1%8B%20%D0%9E%D1%80%D0%B4%D0%B5%D0%BD%D0%B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825" y="383346"/>
            <a:ext cx="4950236" cy="618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8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45B6E-B9EA-A4CD-4FE5-D67A415A2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sz="2500" b="1" kern="0" dirty="0">
                <a:effectLst/>
                <a:latin typeface="Fira Sans" panose="020B050305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Первые появления Тайных обществ в России </a:t>
            </a:r>
            <a:r>
              <a:rPr lang="ru-RU" sz="25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8D6865-09AF-E4E4-9BC8-B54876AA1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555" y="1824813"/>
            <a:ext cx="10186987" cy="457598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b="1" i="0" dirty="0" smtClean="0">
                <a:effectLst/>
                <a:latin typeface="Fira Sans" panose="020B0503050000020004" pitchFamily="34" charset="0"/>
              </a:rPr>
              <a:t>«</a:t>
            </a:r>
            <a:r>
              <a:rPr lang="ru-RU" sz="2000" b="1" i="0" dirty="0">
                <a:effectLst/>
                <a:latin typeface="Fira Sans" panose="020B0503050000020004" pitchFamily="34" charset="0"/>
              </a:rPr>
              <a:t>Союз спасения»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был создан в 1816 году после окончания войны с Наполеоном и 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просуществовал недолго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. 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Целью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союза было устранение крепостного права и самодержавия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.</a:t>
            </a:r>
            <a:endParaRPr lang="ru-RU" sz="2000" dirty="0">
              <a:latin typeface="Fira Sans" panose="020B0503050000020004" pitchFamily="34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b="1" i="0" dirty="0" smtClean="0">
                <a:effectLst/>
                <a:latin typeface="Fira Sans" panose="020B0503050000020004" pitchFamily="34" charset="0"/>
              </a:rPr>
              <a:t>«</a:t>
            </a:r>
            <a:r>
              <a:rPr lang="ru-RU" sz="2000" b="1" i="0" dirty="0">
                <a:effectLst/>
                <a:latin typeface="Fira Sans" panose="020B0503050000020004" pitchFamily="34" charset="0"/>
              </a:rPr>
              <a:t>Союз благоденствия»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был основан в 1818 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году.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Основная цель общества заключалась в проведении политических и социальных реформ, а также улучшении условий жизни 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населения.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b="1" i="0" dirty="0" smtClean="0">
                <a:effectLst/>
                <a:latin typeface="Fira Sans" panose="020B0503050000020004" pitchFamily="34" charset="0"/>
              </a:rPr>
              <a:t>«Союз </a:t>
            </a:r>
            <a:r>
              <a:rPr lang="ru-RU" sz="2000" b="1" i="0" dirty="0">
                <a:effectLst/>
                <a:latin typeface="Fira Sans" panose="020B0503050000020004" pitchFamily="34" charset="0"/>
              </a:rPr>
              <a:t>благоденствия и единства»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был создан в 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1821.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Основные цели общества включали достижение политических и социальных реформ, а также установление конституционного правления в России. Члены общества проводили собрания, на которых обсуждали проблемы и планировали акции протеста</a:t>
            </a:r>
            <a:r>
              <a:rPr lang="ru-RU" sz="2000" b="0" i="0" dirty="0" smtClean="0">
                <a:effectLst/>
                <a:latin typeface="Fira Sans" panose="020B0503050000020004" pitchFamily="34" charset="0"/>
              </a:rPr>
              <a:t>.</a:t>
            </a:r>
            <a:endParaRPr lang="ru-RU" sz="2000" dirty="0">
              <a:latin typeface="Fira Sans" panose="020B0503050000020004" pitchFamily="34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ru-RU" sz="2000" b="1" i="0" dirty="0" smtClean="0">
                <a:effectLst/>
                <a:latin typeface="Fira Sans" panose="020B0503050000020004" pitchFamily="34" charset="0"/>
              </a:rPr>
              <a:t>«Союз </a:t>
            </a:r>
            <a:r>
              <a:rPr lang="ru-RU" sz="2000" b="1" i="0" dirty="0">
                <a:effectLst/>
                <a:latin typeface="Fira Sans" panose="020B0503050000020004" pitchFamily="34" charset="0"/>
              </a:rPr>
              <a:t>спасения и единства» </a:t>
            </a:r>
            <a:r>
              <a:rPr lang="ru-RU" sz="2000" b="0" i="0" dirty="0">
                <a:effectLst/>
                <a:latin typeface="Fira Sans" panose="020B0503050000020004" pitchFamily="34" charset="0"/>
              </a:rPr>
              <a:t>был создан в 1823 году с целью свержения авторитарного режима и установления конституционного правления в России</a:t>
            </a:r>
            <a:endParaRPr lang="ru-RU" sz="20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icFrameVTI">
  <a:themeElements>
    <a:clrScheme name="AnalogousFromLightSeedRightStep">
      <a:dk1>
        <a:srgbClr val="000000"/>
      </a:dk1>
      <a:lt1>
        <a:srgbClr val="FFFFFF"/>
      </a:lt1>
      <a:dk2>
        <a:srgbClr val="412426"/>
      </a:dk2>
      <a:lt2>
        <a:srgbClr val="E2E8E5"/>
      </a:lt2>
      <a:accent1>
        <a:srgbClr val="EE6EAA"/>
      </a:accent1>
      <a:accent2>
        <a:srgbClr val="EB4E56"/>
      </a:accent2>
      <a:accent3>
        <a:srgbClr val="EB8B52"/>
      </a:accent3>
      <a:accent4>
        <a:srgbClr val="BFA239"/>
      </a:accent4>
      <a:accent5>
        <a:srgbClr val="98AB4F"/>
      </a:accent5>
      <a:accent6>
        <a:srgbClr val="6BB73C"/>
      </a:accent6>
      <a:hlink>
        <a:srgbClr val="579075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ПАРТЫ</Template>
  <TotalTime>597</TotalTime>
  <Words>921</Words>
  <Application>Microsoft Office PowerPoint</Application>
  <PresentationFormat>Широкоэкранный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Fira Sans</vt:lpstr>
      <vt:lpstr>Gill Sans MT</vt:lpstr>
      <vt:lpstr>Goudy Old Style</vt:lpstr>
      <vt:lpstr>Times New Roman</vt:lpstr>
      <vt:lpstr>ClassicFrameVTI</vt:lpstr>
      <vt:lpstr>ДЕПАРТАМЕНТ ОБРАЗОВАНИЯ ИВАНОВСКОЙ ОБЛАСТИ  ОБЛАСТНОЕ ГОСУДАРСТВЕННОЕ БЮДЖЕТНОЕ ПРОФЕССИОНАЛЬНОЕ ОБРАЗОВАТЕЛЬНОЕ УЧРЕЖДЕНИЕ «Ивановский автотранспортный колледж»       Тайные общества и религиозные секты в борьбе за политическую власть – история и современность</vt:lpstr>
      <vt:lpstr>Введение</vt:lpstr>
      <vt:lpstr>Содержание</vt:lpstr>
      <vt:lpstr>Определение тайных обществ и религиозных сект </vt:lpstr>
      <vt:lpstr>Причины возникновения ТАЙНЫХ ОБЩЕСТВ </vt:lpstr>
      <vt:lpstr>Причины активного распространения сект в России в начале 90-х годов XX ВЕКА: </vt:lpstr>
      <vt:lpstr>Методы и организация деятельности ОБЩЕСТв И СЕКТ </vt:lpstr>
      <vt:lpstr>Первые появления Тайных обществ в России – масонство </vt:lpstr>
      <vt:lpstr>Первые появления Тайных обществ в России  </vt:lpstr>
      <vt:lpstr>Рескрипт «О запрещении тайных обществ и масонских лож»</vt:lpstr>
      <vt:lpstr>Русь стала христианской в 988 году, и с этого момента любые убеждения, противоречащие догматам официальной религии, превратились в ересь и сектантство. Раздоры внутри церкви начались уже в XIII веке: рядовые священники обвиняли высшее духовенство в продажности и других грехах.  «Стригольники» - одна из самых первых известных сект. Главной претензией стригольников к церкви было одобрение симонии — покупки и продажи духовных должностей  «Секта хлыстов» - существовала с середины XVII до середины ХХ века. Они верили, что Бог воплощается в человеке, и называли избранных Христами и Богородицами.  После революции 1917 года сектанты несколько лет могли действовать от-крыто, но уже в 20-х годах начались уголовные дела над последователями раз-личных культов. Органы госбезопасности пристально следили за сектами.  </vt:lpstr>
      <vt:lpstr>Тайные общества и религиозные секты в современности в России </vt:lpstr>
      <vt:lpstr>Тайные общества и религиозные секты в современности в России </vt:lpstr>
      <vt:lpstr>Роль тайных обществ и  сект в политической жизни России </vt:lpstr>
      <vt:lpstr>Выводы</vt:lpstr>
      <vt:lpstr>Список использованных источников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ИВАНОВСКОЙ ОБЛАСТИ  ОБЛАСТНОЕ ГОСУДАРСТВЕННОЕ БЮДЖЕТНОЕ ПРОФЕССИОНАЛЬНОЕ ОБРАЗОВАТЕЛЬНОЕ УЧРЕЖДЕНИЕ «Ивановский автотранспортный колледж»    Тайные общества и религиозные секты в борьбе за политическую власть – история и современность</dc:title>
  <dc:creator>Копылова Елизавета Романовна</dc:creator>
  <cp:lastModifiedBy>Admin</cp:lastModifiedBy>
  <cp:revision>34</cp:revision>
  <dcterms:created xsi:type="dcterms:W3CDTF">2023-11-29T22:17:29Z</dcterms:created>
  <dcterms:modified xsi:type="dcterms:W3CDTF">2023-12-03T19:33:22Z</dcterms:modified>
</cp:coreProperties>
</file>