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4" r:id="rId9"/>
    <p:sldId id="266" r:id="rId10"/>
    <p:sldId id="267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37" autoAdjust="0"/>
  </p:normalViewPr>
  <p:slideViewPr>
    <p:cSldViewPr snapToGrid="0">
      <p:cViewPr varScale="1">
        <p:scale>
          <a:sx n="77" d="100"/>
          <a:sy n="77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FC26B-A77A-4D0D-A351-9577A1B997F8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AC25F-89D8-4FBC-9057-D758B0A7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2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AC25F-89D8-4FBC-9057-D758B0A7A6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4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es/52169/%D1%81%D0%B5%D1%80%D0%B5%D0%BD%D0%B0%D0%B4%D0%B0" TargetMode="External"/><Relationship Id="rId2" Type="http://schemas.openxmlformats.org/officeDocument/2006/relationships/hyperlink" Target="https://dic.academic.ru/dic.nsf/es/42956/%D0%BF%D0%B0%D1%80%D1%82%D0%B8%D1%82%D0%B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hyperlink" Target="https://dic.academic.ru/dic.nsf/es/19170/%D0%B4%D0%B8%D0%B2%D0%B5%D1%80%D1%82%D0%B8%D1%81%D0%BC%D0%B5%D0%BD%D1%8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0%D0%BB%D1%8C%D1%8F%D1%80%D0%B4%D0%B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ru.wikipedia.org/wiki/%D0%A1%D0%B0%D0%BB%D1%8C%D1%82%D0%B0%D1%80%D0%B5%D0%BB%D0%BB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6308" y="1027135"/>
            <a:ext cx="9141440" cy="220458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ctr"/>
            <a:r>
              <a:rPr lang="ru-RU" sz="8800" b="1" dirty="0" smtClean="0"/>
              <a:t>сюита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97468"/>
            <a:ext cx="8825658" cy="841332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Преподаватель МБОУ ДО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Новоникольская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ДМШ» </a:t>
            </a:r>
          </a:p>
          <a:p>
            <a:pPr algn="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Попова Марина Васильевна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-177800"/>
            <a:ext cx="11760200" cy="74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736600"/>
            <a:ext cx="10858500" cy="172720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Давным-давно, ещё в XII веке жигой назывался музыкальный инструмент, подобие маленькой скрипки. На нём играли музыку для танцев; один из этих танцев и получил своё название от этого инструмента.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" y="2311400"/>
            <a:ext cx="11252200" cy="4394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311400"/>
            <a:ext cx="75184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685800"/>
            <a:ext cx="4179046" cy="5461000"/>
          </a:xfrm>
        </p:spPr>
        <p:txBody>
          <a:bodyPr/>
          <a:lstStyle/>
          <a:p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Жига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- быстрый старинный народный танец английского происхождения, сохранившийся в Ирландии.</a:t>
            </a:r>
            <a:b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Вытесненная из европейского быта новыми танцами (менуэт, гавот), Жига на протяжении 18 века постепенно утрачивает значение и в профессиональной музыке.</a:t>
            </a:r>
            <a:b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рубеже 17-18 веков общеевропейское значение приобретает итальянская Жига. Именно она вошла в качестве заключительной части в </a:t>
            </a:r>
            <a:r>
              <a:rPr lang="ru-RU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предклассические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сонаты и сюиты A. </a:t>
            </a:r>
            <a:r>
              <a:rPr lang="ru-RU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Kорелли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A. </a:t>
            </a:r>
            <a:r>
              <a:rPr lang="ru-RU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Bивальди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Ж. Ф. </a:t>
            </a:r>
            <a:r>
              <a:rPr lang="ru-RU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Pамо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5979" y="254000"/>
            <a:ext cx="6546321" cy="6121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482600"/>
            <a:ext cx="6857999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308101"/>
            <a:ext cx="8825658" cy="1866900"/>
          </a:xfrm>
        </p:spPr>
        <p:txBody>
          <a:bodyPr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Благодарю за внимание</a:t>
            </a:r>
            <a:endParaRPr lang="ru-RU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295399"/>
            <a:ext cx="3329363" cy="4829827"/>
          </a:xfrm>
        </p:spPr>
        <p:txBody>
          <a:bodyPr/>
          <a:lstStyle/>
          <a:p>
            <a:r>
              <a:rPr lang="ru-RU" sz="1800" dirty="0" err="1"/>
              <a:t>сюи́та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(франц. </a:t>
            </a:r>
            <a:r>
              <a:rPr lang="ru-RU" sz="1800" dirty="0" err="1"/>
              <a:t>suite</a:t>
            </a:r>
            <a:r>
              <a:rPr lang="ru-RU" sz="1800" dirty="0"/>
              <a:t>, буквально — ряд, последовательность), инструментальное циклическое музыкальное произведение из нескольких контрастирующих частей. От сонаты и симфонии сюиту отличают отсутствие строгой регламентации количества, характера и порядка частей, тесная связь с песней и танцем.</a:t>
            </a:r>
            <a:br>
              <a:rPr lang="ru-RU" sz="1800" dirty="0"/>
            </a:br>
            <a:r>
              <a:rPr lang="ru-RU" sz="1800" dirty="0"/>
              <a:t>Сюиты разного вида существуют с XVI в., в том числе под названием </a:t>
            </a:r>
            <a:r>
              <a:rPr lang="ru-RU" sz="1800" u="sng" dirty="0">
                <a:hlinkClick r:id="rId2"/>
              </a:rPr>
              <a:t>партита</a:t>
            </a:r>
            <a:r>
              <a:rPr lang="ru-RU" sz="1800" dirty="0"/>
              <a:t>, </a:t>
            </a:r>
            <a:r>
              <a:rPr lang="ru-RU" sz="1800" u="sng" dirty="0">
                <a:hlinkClick r:id="rId3"/>
              </a:rPr>
              <a:t>серенада</a:t>
            </a:r>
            <a:r>
              <a:rPr lang="ru-RU" sz="1800" dirty="0"/>
              <a:t>, </a:t>
            </a:r>
            <a:r>
              <a:rPr lang="ru-RU" sz="1800" u="sng" dirty="0">
                <a:hlinkClick r:id="rId4"/>
              </a:rPr>
              <a:t>дивертисмент</a:t>
            </a:r>
            <a:r>
              <a:rPr lang="ru-RU" sz="1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23" y="1440493"/>
            <a:ext cx="7352978" cy="43773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0248" y="438411"/>
            <a:ext cx="3684068" cy="5586469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9140" y="713984"/>
            <a:ext cx="10659649" cy="5386191"/>
          </a:xfrm>
        </p:spPr>
        <p:txBody>
          <a:bodyPr/>
          <a:lstStyle/>
          <a:p>
            <a:r>
              <a:rPr lang="ru-RU" sz="3600" dirty="0"/>
              <a:t>Сюита XVII—XVIII вв. состояла из </a:t>
            </a:r>
            <a:r>
              <a:rPr lang="ru-RU" sz="3600" dirty="0" err="1" smtClean="0"/>
              <a:t>аллеманды</a:t>
            </a:r>
            <a:r>
              <a:rPr lang="ru-RU" sz="3600" dirty="0"/>
              <a:t>, куранты, </a:t>
            </a:r>
            <a:r>
              <a:rPr lang="ru-RU" sz="3600" dirty="0" err="1" smtClean="0"/>
              <a:t>са-рабанды</a:t>
            </a:r>
            <a:r>
              <a:rPr lang="ru-RU" sz="3600" dirty="0"/>
              <a:t>, жиги и других танцев. </a:t>
            </a:r>
            <a:r>
              <a:rPr lang="ru-RU" sz="3600" dirty="0" smtClean="0"/>
              <a:t>В</a:t>
            </a:r>
            <a:r>
              <a:rPr lang="ru-RU" sz="3600" dirty="0"/>
              <a:t> </a:t>
            </a:r>
            <a:r>
              <a:rPr lang="ru-RU" sz="3600" dirty="0" smtClean="0"/>
              <a:t>XIX—XX</a:t>
            </a:r>
            <a:r>
              <a:rPr lang="ru-RU" sz="3600" dirty="0"/>
              <a:t> вв. создаются оркестровые нетанцевальные сюиты (П. И. Чайковский), иногда программные («</a:t>
            </a:r>
            <a:r>
              <a:rPr lang="ru-RU" sz="3600" dirty="0" err="1"/>
              <a:t>Шехеразада</a:t>
            </a:r>
            <a:r>
              <a:rPr lang="ru-RU" sz="3600" dirty="0"/>
              <a:t>» Н. А. Римского-Корсакова). Встречаются сюиты, составленные из музыки опер, балетов, а также музыки к театральным постановкам.</a:t>
            </a:r>
          </a:p>
        </p:txBody>
      </p:sp>
    </p:spTree>
    <p:extLst>
      <p:ext uri="{BB962C8B-B14F-4D97-AF65-F5344CB8AC3E}">
        <p14:creationId xmlns:p14="http://schemas.microsoft.com/office/powerpoint/2010/main" val="41333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803270" cy="420666"/>
          </a:xfrm>
        </p:spPr>
        <p:txBody>
          <a:bodyPr/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аллеманда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57" y="450937"/>
            <a:ext cx="7240044" cy="59122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6510" y="1716066"/>
            <a:ext cx="3682652" cy="4303734"/>
          </a:xfrm>
        </p:spPr>
        <p:txBody>
          <a:bodyPr>
            <a:normAutofit/>
          </a:bodyPr>
          <a:lstStyle/>
          <a:p>
            <a:r>
              <a:rPr lang="ru-RU" sz="2200" b="1" dirty="0" err="1">
                <a:solidFill>
                  <a:schemeClr val="bg1"/>
                </a:solidFill>
              </a:rPr>
              <a:t>Аллема́нда</a:t>
            </a:r>
            <a:r>
              <a:rPr lang="ru-RU" sz="2200" b="1" dirty="0">
                <a:solidFill>
                  <a:schemeClr val="bg1"/>
                </a:solidFill>
              </a:rPr>
              <a:t> (франц. </a:t>
            </a:r>
            <a:r>
              <a:rPr lang="ru-RU" sz="2200" b="1" dirty="0" err="1">
                <a:solidFill>
                  <a:schemeClr val="bg1"/>
                </a:solidFill>
              </a:rPr>
              <a:t>allemande</a:t>
            </a:r>
            <a:r>
              <a:rPr lang="ru-RU" sz="2200" b="1" dirty="0">
                <a:solidFill>
                  <a:schemeClr val="bg1"/>
                </a:solidFill>
              </a:rPr>
              <a:t> — немецкий) — старинный  парный танец XVI-XVII веков с плавными, изящными движениями в изысканном характере, с четырехдольным музыкальным размером; известен во Франции с 16 века. </a:t>
            </a:r>
          </a:p>
        </p:txBody>
      </p:sp>
    </p:spTree>
    <p:extLst>
      <p:ext uri="{BB962C8B-B14F-4D97-AF65-F5344CB8AC3E}">
        <p14:creationId xmlns:p14="http://schemas.microsoft.com/office/powerpoint/2010/main" val="5808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4" y="40708"/>
            <a:ext cx="10141906" cy="68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12" y="726510"/>
            <a:ext cx="11210794" cy="1390389"/>
          </a:xfrm>
        </p:spPr>
        <p:txBody>
          <a:bodyPr/>
          <a:lstStyle/>
          <a:p>
            <a:r>
              <a:rPr lang="ru-RU" sz="2000" b="1" dirty="0"/>
              <a:t>В 17-18 веках </a:t>
            </a:r>
            <a:r>
              <a:rPr lang="ru-RU" sz="2000" b="1" dirty="0" err="1"/>
              <a:t>аллеманда</a:t>
            </a:r>
            <a:r>
              <a:rPr lang="ru-RU" sz="2000" b="1" dirty="0"/>
              <a:t> входил во французскую сюиту для клавесина, лютни, оркестра в качестве одной из основных ее частей, приближаясь по характеру к прелюдии с богато орнаментированной мелодикой. Темп </a:t>
            </a:r>
            <a:r>
              <a:rPr lang="ru-RU" sz="2000" b="1" dirty="0" err="1"/>
              <a:t>аллеманды</a:t>
            </a:r>
            <a:r>
              <a:rPr lang="ru-RU" sz="2000" b="1" dirty="0"/>
              <a:t> умеренно медленный. Образцы </a:t>
            </a:r>
            <a:r>
              <a:rPr lang="ru-RU" sz="2000" b="1" dirty="0" err="1"/>
              <a:t>аллеманды</a:t>
            </a:r>
            <a:r>
              <a:rPr lang="ru-RU" sz="2000" b="1" dirty="0"/>
              <a:t> присутствуют в творчестве </a:t>
            </a:r>
            <a:r>
              <a:rPr lang="ru-RU" sz="2000" b="1" dirty="0" err="1"/>
              <a:t>Люлли</a:t>
            </a:r>
            <a:r>
              <a:rPr lang="ru-RU" sz="2000" b="1" dirty="0"/>
              <a:t> и Баха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https://tunnel.ru/media/images/2017-08/post/108827/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6" y="2415465"/>
            <a:ext cx="5123145" cy="37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acion.ru/assets/i/ai/4/7/7/i/3284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15" y="2415465"/>
            <a:ext cx="5386191" cy="37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864297"/>
            <a:ext cx="2793158" cy="764088"/>
          </a:xfrm>
        </p:spPr>
        <p:txBody>
          <a:bodyPr/>
          <a:lstStyle/>
          <a:p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Куранта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99" y="363255"/>
            <a:ext cx="5160723" cy="60375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296" y="2392472"/>
            <a:ext cx="3557392" cy="363240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это была крестьянская плясовая игра в музыкальном размере 2/4, произошедшая из прыжковых танцев типа 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Гальярда"/>
              </a:rPr>
              <a:t>гальярды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Сальтарелла"/>
              </a:rPr>
              <a:t>сальтареллы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036" y="463463"/>
            <a:ext cx="10622071" cy="1615858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1800" b="1" dirty="0"/>
              <a:t>В XV веке на итальянских княжеских праздниках куранта подверглась большим изменениям: сменилась манера исполнения, усложнились движения, стали менее резкими прыжки, музыкальный размер стал трёхдольным – 3/4 и 3/8. Но игровые черты сохранялись в ней вплоть до середины XVI века.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0" y="2079322"/>
            <a:ext cx="6701426" cy="477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4" y="-987611"/>
            <a:ext cx="11851341" cy="7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1138</TotalTime>
  <Words>139</Words>
  <Application>Microsoft Office PowerPoint</Application>
  <PresentationFormat>Широкоэкранный</PresentationFormat>
  <Paragraphs>16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сюита</vt:lpstr>
      <vt:lpstr>сюи́та (франц. suite, буквально — ряд, последовательность), инструментальное циклическое музыкальное произведение из нескольких контрастирующих частей. От сонаты и симфонии сюиту отличают отсутствие строгой регламентации количества, характера и порядка частей, тесная связь с песней и танцем. Сюиты разного вида существуют с XVI в., в том числе под названием партита, серенада, дивертисмент.</vt:lpstr>
      <vt:lpstr>Сюита XVII—XVIII вв. состояла из аллеманды, куранты, са-рабанды, жиги и других танцев. В XIX—XX вв. создаются оркестровые нетанцевальные сюиты (П. И. Чайковский), иногда программные («Шехеразада» Н. А. Римского-Корсакова). Встречаются сюиты, составленные из музыки опер, балетов, а также музыки к театральным постановкам.</vt:lpstr>
      <vt:lpstr>аллеманда</vt:lpstr>
      <vt:lpstr>Презентация PowerPoint</vt:lpstr>
      <vt:lpstr>В 17-18 веках аллеманда входил во французскую сюиту для клавесина, лютни, оркестра в качестве одной из основных ее частей, приближаясь по характеру к прелюдии с богато орнаментированной мелодикой. Темп аллеманды умеренно медленный. Образцы аллеманды присутствуют в творчестве Люлли и Баха.   </vt:lpstr>
      <vt:lpstr>Куранта</vt:lpstr>
      <vt:lpstr> В XV веке на итальянских княжеских праздниках куранта подверглась большим изменениям: сменилась манера исполнения, усложнились движения, стали менее резкими прыжки, музыкальный размер стал трёхдольным – 3/4 и 3/8. Но игровые черты сохранялись в ней вплоть до середины XVI века. </vt:lpstr>
      <vt:lpstr>Презентация PowerPoint</vt:lpstr>
      <vt:lpstr>Презентация PowerPoint</vt:lpstr>
      <vt:lpstr>Давным-давно, ещё в XII веке жигой назывался музыкальный инструмент, подобие маленькой скрипки. На нём играли музыку для танцев; один из этих танцев и получил своё название от этого инструмента. </vt:lpstr>
      <vt:lpstr>Жига - быстрый старинный народный танец английского происхождения, сохранившийся в Ирландии. Вытесненная из европейского быта новыми танцами (менуэт, гавот), Жига на протяжении 18 века постепенно утрачивает значение и в профессиональной музыке.  на рубеже 17-18 веков общеевропейское значение приобретает итальянская Жига. Именно она вошла в качестве заключительной части в предклассические сонаты и сюиты A. Kорелли, A. Bивальди, Ж. Ф. Pамо  </vt:lpstr>
      <vt:lpstr>конец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сюита</dc:title>
  <dc:creator>2</dc:creator>
  <cp:lastModifiedBy>2</cp:lastModifiedBy>
  <cp:revision>16</cp:revision>
  <dcterms:created xsi:type="dcterms:W3CDTF">2024-01-16T06:45:13Z</dcterms:created>
  <dcterms:modified xsi:type="dcterms:W3CDTF">2024-02-05T14:10:16Z</dcterms:modified>
</cp:coreProperties>
</file>