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06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8A60-C8AD-4C3A-8B8D-D6571E20B40C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3EF2-298C-4042-B0A9-2273608FBD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 в жизни каждой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41177024_56-damion-club-p-detskie-sportivnie-foni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2571744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Спорт в жизни каждой семьи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«Терещенко»</a:t>
            </a:r>
            <a:endParaRPr lang="ru-RU" b="1" dirty="0"/>
          </a:p>
        </p:txBody>
      </p:sp>
      <p:pic>
        <p:nvPicPr>
          <p:cNvPr id="5" name="Содержимое 4" descr="WpP5Vz_QtnU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7752" y="164305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571613"/>
            <a:ext cx="3071834" cy="121444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Плавание в бассейне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</a:t>
            </a:r>
            <a:r>
              <a:rPr lang="ru-RU" b="1" dirty="0" err="1" smtClean="0"/>
              <a:t>Жумабековых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Содержимое 4" descr="JQroDZ5Nc4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848692" cy="28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Ztzd0hEUPu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214546" y="4116958"/>
            <a:ext cx="3643338" cy="274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72066" y="1714488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Семейная гимнастика, игры малой подвижности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</a:t>
            </a:r>
            <a:r>
              <a:rPr lang="ru-RU" b="1" dirty="0" err="1" smtClean="0"/>
              <a:t>Борисоых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Содержимое 4" descr="fLw7hNz1Nf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2779182" cy="416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rAjgkYOYXiU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00364" y="2643182"/>
            <a:ext cx="2857520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29322" y="1643050"/>
            <a:ext cx="2714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воздухе, катание на велосипедах, плавание.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</a:t>
            </a:r>
            <a:r>
              <a:rPr lang="ru-RU" b="1" dirty="0" err="1" smtClean="0"/>
              <a:t>Шамсуваровых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Содержимое 4" descr="gfRWVG0T6n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2965538" cy="366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Nci6gCMrdmc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86116" y="2589201"/>
            <a:ext cx="2616616" cy="426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00760" y="1571612"/>
            <a:ext cx="278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Прогулки на свежем воздухе, катание на коньках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«Яковлевых»</a:t>
            </a:r>
            <a:endParaRPr lang="ru-RU" b="1" dirty="0"/>
          </a:p>
        </p:txBody>
      </p:sp>
      <p:pic>
        <p:nvPicPr>
          <p:cNvPr id="5" name="Содержимое 4" descr="YXpTDmxpHt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3022571" cy="402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RmfXZzCI4ew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928926" y="2643182"/>
            <a:ext cx="2940095" cy="396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1643050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Прогулки на свежем воздухе, катание с горки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Когда </a:t>
            </a:r>
            <a:r>
              <a:rPr lang="ru-RU" b="1" i="1" dirty="0"/>
              <a:t>люди говорят о счастье, они, прежде всего, желают друг другу здоровья. Так пусть же ваши дети будут здоровыми и счастливыми, это значит, что здоровыми и счастливыми будем мы!</a:t>
            </a:r>
          </a:p>
          <a:p>
            <a:pPr>
              <a:buNone/>
            </a:pPr>
            <a:r>
              <a:rPr lang="ru-RU" b="1" i="1" dirty="0"/>
              <a:t>  </a:t>
            </a:r>
            <a:r>
              <a:rPr lang="ru-RU" b="1" i="1" dirty="0" smtClean="0"/>
              <a:t>   </a:t>
            </a:r>
            <a:r>
              <a:rPr lang="ru-RU" b="1" i="1" u="sng" dirty="0" smtClean="0"/>
              <a:t>Задача: </a:t>
            </a:r>
            <a:r>
              <a:rPr lang="ru-RU" b="1" i="1" dirty="0" smtClean="0"/>
              <a:t>Выбрать самую спортивную семью путем общего голосования , у которых жизнь наиболее связана со спортом.</a:t>
            </a:r>
            <a:endParaRPr lang="ru-RU" b="1" i="1" dirty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7148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72560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Великая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ценность каждого человека – это, конечно, здоровье. Движение – это жизнь. Спорт занимает важное место в жизни человека и о его пользе знает каждый с детства. Он необходим также как еда, вода и воздух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Занятия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спортом всей семьёй объединяют, и делают её более крепкой и счастливой. Общее совместное увлечение приводит к гармонии и единству во всём. Благополучно улучшает эмоциональное состояние. Занятия спортом всей семьей важный хороший фактор для поддержания и улучшения отношений.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000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Провести </a:t>
            </a:r>
            <a:r>
              <a:rPr lang="ru-RU" sz="2800" b="1" dirty="0"/>
              <a:t>время с интересом и пользой можно благодаря семейным занятиям йогой, теннисом, бадминтоном, баскетболом или волейболом, катанием на роликах, велоспортом, плаванием, футболом, танцами, аэробикой и так далее. В зимнее время катанием на лыжах или коньках. </a:t>
            </a:r>
          </a:p>
        </p:txBody>
      </p:sp>
      <p:pic>
        <p:nvPicPr>
          <p:cNvPr id="4" name="Рисунок 3" descr="1621816006_12-phonoteka_org-p-fon-zimnie-vidi-sporta-dlya-detei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928934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0-801723_winter-sport-clip-art-obrazki-dla-dzieci-zi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5321" y="2928934"/>
            <a:ext cx="3098679" cy="2857496"/>
          </a:xfrm>
          <a:prstGeom prst="rect">
            <a:avLst/>
          </a:prstGeom>
        </p:spPr>
      </p:pic>
      <p:pic>
        <p:nvPicPr>
          <p:cNvPr id="8" name="Рисунок 7" descr="1641182674_17-papik-pro-p-plavanie-risunki-detskie-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071810"/>
            <a:ext cx="3141154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«Мама, папа, я- спортивная семья»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143932" cy="39005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Что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такое семья? В этом слове заключается большой смысл. Семья – это нечто большее, чем просто любовь, это еще поддержка, опора и доверие к членам семьи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каждой семье есть общие интересы или традиции, объединяющие всех ее членов. У кого-то это приготовление традиционного блюда или совместная настольная игра, у кого-то отдых в определенном месте или просмотр старого фильма, а в нашей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группе  в семьях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традиция – это спорт.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smtClean="0"/>
              <a:t>«</a:t>
            </a:r>
            <a:r>
              <a:rPr lang="ru-RU" dirty="0" err="1" smtClean="0"/>
              <a:t>Досмановых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23KL9lGuxQ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2880128" cy="38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THqqc8rBpx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285852" y="3578992"/>
            <a:ext cx="2459256" cy="327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CSN2RVXbx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142984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43636" y="2714620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Плавание, туристические походы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«Юнусовых»</a:t>
            </a:r>
            <a:endParaRPr lang="ru-RU" b="1" dirty="0"/>
          </a:p>
        </p:txBody>
      </p:sp>
      <p:pic>
        <p:nvPicPr>
          <p:cNvPr id="5" name="Содержимое 4" descr="48e1oMnXuT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038600" cy="376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43181"/>
            <a:ext cx="4038600" cy="12858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Плавание 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«</a:t>
            </a:r>
            <a:r>
              <a:rPr lang="ru-RU" b="1" dirty="0" err="1" smtClean="0"/>
              <a:t>Гордейчук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" name="Содержимое 9" descr="brjnZppZov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30003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e420maY_9_M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643042" y="3483741"/>
            <a:ext cx="2530694" cy="33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VGUCT8fV2J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142984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000760" y="2071679"/>
            <a:ext cx="3143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Прогулки на свежем воздухе (катание на самокате,</a:t>
            </a:r>
          </a:p>
          <a:p>
            <a:r>
              <a:rPr lang="ru-RU" sz="3200" b="1" dirty="0" smtClean="0"/>
              <a:t>скейтборде)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/>
              <a:t>Семья «</a:t>
            </a:r>
            <a:r>
              <a:rPr lang="ru-RU" b="1" dirty="0" err="1" smtClean="0"/>
              <a:t>Мухамадеевых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Содержимое 4" descr="bSau7qPOyw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2612236" cy="348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g6XNPiWpwC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85918" y="3483741"/>
            <a:ext cx="2530694" cy="33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viBv6ChY7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071546"/>
            <a:ext cx="283964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lPbivl0UV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047973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72198" y="1071546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Ежедневные тренировки, утренняя гимнастика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Семья «Сарачевых»</a:t>
            </a:r>
            <a:endParaRPr lang="ru-RU" b="1" dirty="0"/>
          </a:p>
        </p:txBody>
      </p:sp>
      <p:pic>
        <p:nvPicPr>
          <p:cNvPr id="5" name="Содержимое 4" descr="3Q0yE6bjhy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2596357" cy="259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FFdFKfWOeq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57950" y="642918"/>
            <a:ext cx="2560115" cy="38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-Ry2kwTV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6124"/>
            <a:ext cx="307181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-1kVQ7gMN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000108"/>
            <a:ext cx="3679308" cy="245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My5PLKww7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143248"/>
            <a:ext cx="3426605" cy="256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XRy2bwynum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4286256"/>
            <a:ext cx="3149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341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Спорт в жизни каждой семьи</vt:lpstr>
      <vt:lpstr>Слайд 2</vt:lpstr>
      <vt:lpstr>Слайд 3</vt:lpstr>
      <vt:lpstr>«Мама, папа, я- спортивная семья»</vt:lpstr>
      <vt:lpstr>Семья «Досмановых»</vt:lpstr>
      <vt:lpstr>Семья «Юнусовых»</vt:lpstr>
      <vt:lpstr>Семья «Гордейчук»</vt:lpstr>
      <vt:lpstr>Семья «Мухамадеевых»</vt:lpstr>
      <vt:lpstr>Семья «Сарачевых»</vt:lpstr>
      <vt:lpstr>Семья «Терещенко»</vt:lpstr>
      <vt:lpstr>Семья «Жумабековых»</vt:lpstr>
      <vt:lpstr>Семья «Борисоых»</vt:lpstr>
      <vt:lpstr>Семья «Шамсуваровых»</vt:lpstr>
      <vt:lpstr>Семья «Яковлевых»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9</cp:revision>
  <dcterms:created xsi:type="dcterms:W3CDTF">2023-02-05T15:47:16Z</dcterms:created>
  <dcterms:modified xsi:type="dcterms:W3CDTF">2023-02-05T17:15:17Z</dcterms:modified>
</cp:coreProperties>
</file>