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70E87D-501C-4258-BCDA-4EB6B149F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6548943-FAC0-49DF-8BFE-4904889C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0D14D5-A6F5-4339-A792-041D5591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3F93F1-005B-46FC-84BA-65F535C7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800B4C-10C2-4F18-8812-E6C2F048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69EA73-0985-466C-96D9-41788D3A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A6E391D-BB2F-467C-94BD-2A36688A7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EA2CAE-98FD-42DF-91E3-A06370FF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19D36A-D579-4D1C-AC94-1FEBE703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BA544F-C888-4C37-A776-28137017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0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294BE17-E300-465A-B920-CAAC1E940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9BA134-4928-4F17-B8E8-40FE857E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008D75-52A8-459B-9666-2A206252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244497-80B4-4E31-A167-A1E66D4A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73D6C2-B41D-4381-839E-AAA2ABF9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8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86B34E-9BE9-494F-91E0-EA9F2C24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0615CC-FEFA-4656-811D-149B26323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52FD17-0E7D-43E0-A904-CE0254B1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98AFDE0-83CA-470D-8DFD-5DB8E113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2EB42F-7A5D-4E52-A1B6-8E63253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3D095E-5D89-4D64-BCB9-66568408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914D19-969F-4B27-B6DF-3FA5AA67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724F4E-3C09-416D-A925-7758292E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EE3406-0766-447D-B63C-67415BB9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633E50-ECE2-4321-A45D-9A52F5B9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6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BAB09-6E4C-476A-BA46-DB4E14A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783150-DB7F-454F-A428-7EBEF24CC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571571-2F24-44FD-A3D1-C18D1B1A0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DEC977-A2B2-4825-821B-D282C902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3E20D8B-BF52-4DFC-A075-3155A5CC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9EC6B31-03DD-4245-AE93-5542E57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7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FDCBF-5C24-4AE7-936D-45234D2D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C2158A5-545F-43A3-929B-1CDC711C6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42E5F89-235A-4E8B-AF10-EB0134657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A0BA9AE-6EB4-4403-A533-4B172F220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D3AD484-578A-4B24-B703-F3F398196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6C97DA2-D383-403E-BF4E-0A86EBAA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9A4649-119F-4C5B-9006-D702D86A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7A55FB-5C9F-4BF3-BA13-E7B76E1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9F45E5-B2D4-4C88-9390-D545746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29B0962-08AE-489F-A6F4-CF7884DD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763078-034B-461D-8FA8-20AFD809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4B027BE-13C4-4D5C-8B4A-6A5FF3E3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B277C13-D26D-4A0D-A933-4FDFCE18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FEE591E-A325-426E-91B3-3B8071E2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5A8975-8EF0-4A31-99F8-F52A2FE8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E5074F-2385-4F5B-B4A0-9E00A2991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DAA45E-67D5-44ED-B525-D2F9F1FAA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0F3CC8-C76A-4B0B-9D82-5B6AC455A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3E94AB-666C-4818-819A-E676C8FA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429D47C-1CF0-41A6-A481-CD8F031C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9ADB51-41FD-4C55-9E9E-3122A911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2A28F8-4F63-465B-B2B6-9A17F68D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4061BF8-41A8-4B01-9C3E-1F6C3C6D6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9BA23A-6290-4D4E-8FA5-DF784748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2E4B84A-26B2-43E9-B54E-31B5FB53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44941C-3E9D-40A0-97C2-1DED1DA6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9D2F01-BA55-407B-9D1A-879B5A9C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F7CFDD-B102-4F8C-850F-974992C0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5C6517-E31B-461E-BEA7-78084DB89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763C2F-74D5-48AC-88D2-242A21C7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72D4-8F31-4AAC-A03F-3671034303CD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AA4A6E-1CC3-42F0-9558-2E1CE7919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B9854D-3136-480E-84BB-15D1F353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76979-4F5D-4455-B33B-952F035EBE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9.jpeg"/><Relationship Id="rId5" Type="http://schemas.openxmlformats.org/officeDocument/2006/relationships/image" Target="../media/image10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.jpeg"/><Relationship Id="rId5" Type="http://schemas.openxmlformats.org/officeDocument/2006/relationships/image" Target="../media/image12.jpeg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.jpeg"/><Relationship Id="rId5" Type="http://schemas.openxmlformats.org/officeDocument/2006/relationships/image" Target="../media/image15.jpeg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CE3E2A-517F-4C62-B186-DAA883883B62}"/>
              </a:ext>
            </a:extLst>
          </p:cNvPr>
          <p:cNvSpPr txBox="1"/>
          <p:nvPr/>
        </p:nvSpPr>
        <p:spPr>
          <a:xfrm>
            <a:off x="789140" y="1354574"/>
            <a:ext cx="10371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слово.</a:t>
            </a:r>
          </a:p>
          <a:p>
            <a:pPr lvl="1"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Перепиши в тетрадь.</a:t>
            </a:r>
          </a:p>
          <a:p>
            <a:pPr lvl="1"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изображение.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444657" y="2657282"/>
            <a:ext cx="4947781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лякукальтор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973" r="18306"/>
          <a:stretch>
            <a:fillRect/>
          </a:stretch>
        </p:blipFill>
        <p:spPr>
          <a:xfrm>
            <a:off x="1866379" y="3947061"/>
            <a:ext cx="2292263" cy="269799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935" y="179225"/>
            <a:ext cx="2111837" cy="2111837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612" y="3847373"/>
            <a:ext cx="1630106" cy="2710002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8366016" y="255414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389" y="2444047"/>
            <a:ext cx="1723770" cy="2417484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520" y="2507876"/>
            <a:ext cx="2906187" cy="166067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2543" y="407993"/>
            <a:ext cx="3119163" cy="1809114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5152" y="4425861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444657" y="2657282"/>
            <a:ext cx="4947781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ушнакини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973" r="18306"/>
          <a:stretch>
            <a:fillRect/>
          </a:stretch>
        </p:blipFill>
        <p:spPr>
          <a:xfrm>
            <a:off x="9369470" y="2481516"/>
            <a:ext cx="2292263" cy="269799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532" y="4201174"/>
            <a:ext cx="1746205" cy="2448947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776" y="1680371"/>
            <a:ext cx="1630106" cy="2710002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682"/>
          <a:stretch>
            <a:fillRect/>
          </a:stretch>
        </p:blipFill>
        <p:spPr>
          <a:xfrm>
            <a:off x="1977742" y="305517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1200" y="4340397"/>
            <a:ext cx="2550488" cy="1912865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624" y="591396"/>
            <a:ext cx="2906187" cy="166067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9047" y="4378744"/>
            <a:ext cx="3119163" cy="1809114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5070" y="242167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CE3E2A-517F-4C62-B186-DAA883883B62}"/>
              </a:ext>
            </a:extLst>
          </p:cNvPr>
          <p:cNvSpPr txBox="1"/>
          <p:nvPr/>
        </p:nvSpPr>
        <p:spPr>
          <a:xfrm>
            <a:off x="926924" y="953741"/>
            <a:ext cx="6801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Отлично! </a:t>
            </a:r>
          </a:p>
          <a:p>
            <a:pPr lvl="1"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держать!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ontent.foto.my.mail.ru/mail/avalkcha7/_blogs/i-3675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871" y="2559703"/>
            <a:ext cx="5000625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CE3E2A-517F-4C62-B186-DAA883883B62}"/>
              </a:ext>
            </a:extLst>
          </p:cNvPr>
          <p:cNvSpPr txBox="1"/>
          <p:nvPr/>
        </p:nvSpPr>
        <p:spPr>
          <a:xfrm>
            <a:off x="3958223" y="2481917"/>
            <a:ext cx="422127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 algn="just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лескопте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9645754-05D2-4C3B-92F2-6276DFFF13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93" r="18366"/>
          <a:stretch>
            <a:fillRect/>
          </a:stretch>
        </p:blipFill>
        <p:spPr>
          <a:xfrm>
            <a:off x="8505173" y="4325740"/>
            <a:ext cx="1866377" cy="2245399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 highlightClick="1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31139456-91E8-4038-B7A0-104E8E827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055" y="229730"/>
            <a:ext cx="2037481" cy="2037481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AC49B930-F1D0-4CEC-8B25-2313DE9D6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158" y="416930"/>
            <a:ext cx="1817644" cy="1817644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44FBA49D-D5DA-41CE-9A09-FCD85CA502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87" y="2805831"/>
            <a:ext cx="3042545" cy="1764676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A975655E-2B4D-49B3-81BF-056645BD3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758" y="231538"/>
            <a:ext cx="2367642" cy="2367642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DCBBDCBC-D2DB-4169-BF99-76479E7265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2544" y="2467628"/>
            <a:ext cx="2301305" cy="17259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EA298E7B-A22C-417D-87C8-2901760094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3836823"/>
            <a:ext cx="1692063" cy="2813004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3AC2403-5AF3-46FA-ACCA-ECDC9862E7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6348" y="4590651"/>
            <a:ext cx="1459349" cy="20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2274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0EFB7B-5774-4914-90DF-1F1DF9EDFD6C}"/>
              </a:ext>
            </a:extLst>
          </p:cNvPr>
          <p:cNvSpPr txBox="1"/>
          <p:nvPr/>
        </p:nvSpPr>
        <p:spPr>
          <a:xfrm>
            <a:off x="4108537" y="2807594"/>
            <a:ext cx="383296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торнимо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D3D7AA96-AB56-4237-9C89-1476AFB24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626" y="555407"/>
            <a:ext cx="2700679" cy="1987377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 highlightClick="1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030EAF42-3CE2-4A3C-8FD0-75059D2E7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305" y="2847670"/>
            <a:ext cx="2080612" cy="2080612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42CC2A6-76F1-4739-8B0A-2A49B1348F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070" r="18334"/>
          <a:stretch>
            <a:fillRect/>
          </a:stretch>
        </p:blipFill>
        <p:spPr>
          <a:xfrm>
            <a:off x="8768221" y="291672"/>
            <a:ext cx="1741118" cy="2053357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3A62E878-31D0-4203-ADF5-EFCEEDD3E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49" y="4925611"/>
            <a:ext cx="2845781" cy="1650553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3F587F99-2987-49AB-AFFA-44C4923FC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640" y="457007"/>
            <a:ext cx="2112300" cy="211230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3628756B-EEB0-41E3-AF7E-3073D55E6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241" y="2532243"/>
            <a:ext cx="1861779" cy="186177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0EE355D-57F8-431E-972B-532C5877A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3172" y="4759890"/>
            <a:ext cx="2352900" cy="1764675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162B662-CAC7-4552-9059-F425075DE9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3414" y="4471793"/>
            <a:ext cx="3132020" cy="178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98353"/>
      </p:ext>
    </p:extLst>
  </p:cSld>
  <p:clrMapOvr>
    <a:masterClrMapping/>
  </p:clrMapOvr>
  <p:transition>
    <p:sndAc>
      <p:stSnd loop="1"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695178" y="2832646"/>
            <a:ext cx="4709785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авикларату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104" y="292360"/>
            <a:ext cx="2549628" cy="1912221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 highlightClick="1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53" y="4663943"/>
            <a:ext cx="3105260" cy="1774435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459" r="18946"/>
          <a:stretch>
            <a:fillRect/>
          </a:stretch>
        </p:blipFill>
        <p:spPr>
          <a:xfrm>
            <a:off x="1252602" y="2370990"/>
            <a:ext cx="1678488" cy="1979496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175" y="4725195"/>
            <a:ext cx="1905326" cy="190532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3374" y="356798"/>
            <a:ext cx="1596068" cy="2238389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0338" y="2880986"/>
            <a:ext cx="2716667" cy="1575667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6712" y="153194"/>
            <a:ext cx="1466595" cy="2438170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4318" y="4504062"/>
            <a:ext cx="2762717" cy="20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632548" y="2807594"/>
            <a:ext cx="469726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ромикскоп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070" r="18334"/>
          <a:stretch>
            <a:fillRect/>
          </a:stretch>
        </p:blipFill>
        <p:spPr>
          <a:xfrm>
            <a:off x="1954059" y="276711"/>
            <a:ext cx="1878905" cy="2215854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9856" y="154574"/>
            <a:ext cx="1511464" cy="2512763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41" y="2571408"/>
            <a:ext cx="2648836" cy="1536325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1276285" y="4426581"/>
            <a:ext cx="2356263" cy="198674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5172" y="502512"/>
            <a:ext cx="1954283" cy="1954283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2998" y="2832646"/>
            <a:ext cx="2688568" cy="1536325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9497" y="4712668"/>
            <a:ext cx="2336500" cy="1719385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0203" y="4338178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632548" y="2807594"/>
            <a:ext cx="469726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кульцир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108" y="2609057"/>
            <a:ext cx="2299932" cy="1724948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784" r="18232"/>
          <a:stretch>
            <a:fillRect/>
          </a:stretch>
        </p:blipFill>
        <p:spPr>
          <a:xfrm>
            <a:off x="1916483" y="4552070"/>
            <a:ext cx="1778696" cy="211803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1297" y="4772417"/>
            <a:ext cx="2762979" cy="1602528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5322192" y="255414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3166" y="402304"/>
            <a:ext cx="1954283" cy="1954283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8007" y="289863"/>
            <a:ext cx="2688568" cy="1536325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999" y="4556674"/>
            <a:ext cx="2599548" cy="191295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9973" y="2246331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632548" y="2807594"/>
            <a:ext cx="469726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пысосле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80" y="4600696"/>
            <a:ext cx="2299932" cy="1724948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49" y="513567"/>
            <a:ext cx="3001931" cy="174111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50" y="1335102"/>
            <a:ext cx="1630106" cy="2710002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7739714" y="4251217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4600" y="477460"/>
            <a:ext cx="1954283" cy="1954283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8155" y="2356657"/>
            <a:ext cx="2688568" cy="1536325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5067" y="247721"/>
            <a:ext cx="2599548" cy="191295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1431" y="4438386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444657" y="2657282"/>
            <a:ext cx="4947781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докунмерсе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973" r="18306"/>
          <a:stretch>
            <a:fillRect/>
          </a:stretch>
        </p:blipFill>
        <p:spPr>
          <a:xfrm>
            <a:off x="425885" y="1529538"/>
            <a:ext cx="2292263" cy="269799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5532" y="2480153"/>
            <a:ext cx="2321492" cy="1741119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217" y="3897477"/>
            <a:ext cx="1630106" cy="2710002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2165632" y="255414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852" y="214413"/>
            <a:ext cx="1954283" cy="1954283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8953" y="4512040"/>
            <a:ext cx="2906187" cy="166067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8558" y="4443940"/>
            <a:ext cx="2599548" cy="191295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6713" y="229642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6F2FB6-7466-4941-BEF7-279E23731DB3}"/>
              </a:ext>
            </a:extLst>
          </p:cNvPr>
          <p:cNvSpPr txBox="1"/>
          <p:nvPr/>
        </p:nvSpPr>
        <p:spPr>
          <a:xfrm>
            <a:off x="3444657" y="2657282"/>
            <a:ext cx="4947781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нокбиль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1809D04-0D04-4550-8AE8-B04935C747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973" r="18306"/>
          <a:stretch>
            <a:fillRect/>
          </a:stretch>
        </p:blipFill>
        <p:spPr>
          <a:xfrm>
            <a:off x="9407047" y="2556672"/>
            <a:ext cx="2292263" cy="2697996"/>
          </a:xfrm>
          <a:prstGeom prst="rect">
            <a:avLst/>
          </a:prstGeom>
        </p:spPr>
      </p:pic>
      <p:pic>
        <p:nvPicPr>
          <p:cNvPr id="4" name="Рисунок 3">
            <a:hlinkClick r:id="" action="ppaction://hlinkshowjump?jump=nextslide">
              <a:snd r:embed="rId2" name="coin.wav"/>
            </a:hlinkClick>
            <a:extLst>
              <a:ext uri="{FF2B5EF4-FFF2-40B4-BE49-F238E27FC236}">
                <a16:creationId xmlns="" xmlns:a16="http://schemas.microsoft.com/office/drawing/2014/main" id="{5C6494F5-5D82-4DDB-A1BB-3521B06F825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787" y="2308652"/>
            <a:ext cx="2321492" cy="170834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7D34E8F-AB01-4596-88F3-4DCF8FD64F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9217" y="3897477"/>
            <a:ext cx="1630106" cy="2710002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0677E206-5F2E-4DEA-B9C2-71240FAE93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5682"/>
          <a:stretch>
            <a:fillRect/>
          </a:stretch>
        </p:blipFill>
        <p:spPr>
          <a:xfrm>
            <a:off x="2165632" y="255414"/>
            <a:ext cx="2443945" cy="2060676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7FF6122A-C067-4B0B-BC6D-FFEA989D7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852" y="214413"/>
            <a:ext cx="1954283" cy="1954283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FD3F75E6-EC03-4ED2-A59B-9EFE03A5C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8093" y="553816"/>
            <a:ext cx="2906187" cy="166067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879E4E25-7CED-4EDA-9513-A221B5D8FE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038" y="4641791"/>
            <a:ext cx="2737334" cy="1587653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3" name="explode.wav"/>
            </a:hlinkClick>
            <a:extLst>
              <a:ext uri="{FF2B5EF4-FFF2-40B4-BE49-F238E27FC236}">
                <a16:creationId xmlns="" xmlns:a16="http://schemas.microsoft.com/office/drawing/2014/main" id="{5B1C7039-724A-4F90-9F2A-A5FD1CC1E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5152" y="4425861"/>
            <a:ext cx="2036075" cy="20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4964"/>
      </p:ext>
    </p:extLst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User</cp:lastModifiedBy>
  <cp:revision>26</cp:revision>
  <dcterms:created xsi:type="dcterms:W3CDTF">2020-07-31T18:21:36Z</dcterms:created>
  <dcterms:modified xsi:type="dcterms:W3CDTF">2023-04-05T06:52:28Z</dcterms:modified>
</cp:coreProperties>
</file>