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57" r:id="rId5"/>
    <p:sldId id="259" r:id="rId6"/>
    <p:sldId id="258" r:id="rId7"/>
    <p:sldId id="265" r:id="rId8"/>
    <p:sldId id="266" r:id="rId9"/>
    <p:sldId id="267" r:id="rId10"/>
    <p:sldId id="261" r:id="rId11"/>
    <p:sldId id="262" r:id="rId12"/>
    <p:sldId id="263" r:id="rId1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34" y="3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shareslide.ru/img/thumbs/27b32df025620a58b23e331e99a490a5-800x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738159" y="178572"/>
            <a:ext cx="8620184" cy="6465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flomaster.top/uploads/posts/2023-01/1674012921_flomaster-club-p-risunok-dospekhi-bogatirya-vkontakte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214842" cy="5547402"/>
          </a:xfrm>
          <a:prstGeom prst="rect">
            <a:avLst/>
          </a:prstGeom>
          <a:noFill/>
        </p:spPr>
      </p:pic>
      <p:pic>
        <p:nvPicPr>
          <p:cNvPr id="18436" name="Picture 4" descr="https://img.razrisyika.ru/img/38/1200/148626-velikolepnaya-raskraska-russki-bogatyrey-dlya-dete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372" y="357165"/>
            <a:ext cx="4643470" cy="60676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s://avatars.mds.yandex.net/i?id=08b311c2dc277c8c8cc530a175a08c4b27c03c6f-1261544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67" y="357166"/>
            <a:ext cx="4571537" cy="5715040"/>
          </a:xfrm>
          <a:prstGeom prst="rect">
            <a:avLst/>
          </a:prstGeom>
          <a:noFill/>
        </p:spPr>
      </p:pic>
      <p:pic>
        <p:nvPicPr>
          <p:cNvPr id="19464" name="Picture 8" descr="https://avatars.mds.yandex.net/i?id=05ffe98a9cbc65414f9c3511c4e02f74f11a30b6-12461673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8" y="1071546"/>
            <a:ext cx="3296846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ttps://4.bp.blogspot.com/-_k0sNQf_aX0/XzzcbKvnUVI/AAAAAAAB5iU/oGVW6K7TWDQSTsTh0AffGx2nzJYuU0rnACLcBGAsYHQ/s1600/Bogatyr-Raskraska-Dlia-Detei-7446.jp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s://4.bp.blogspot.com/-_k0sNQf_aX0/XzzcbKvnUVI/AAAAAAAB5iU/oGVW6K7TWDQSTsTh0AffGx2nzJYuU0rnACLcBGAsYHQ/s1600/Bogatyr-Raskraska-Dlia-Detei-7446.jp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https://avatars.mds.yandex.net/i?id=6207174f97adb9588ecfde4b0d29ca6f2ce29ed0-10350562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8" y="285728"/>
            <a:ext cx="4520947" cy="6181756"/>
          </a:xfrm>
          <a:prstGeom prst="rect">
            <a:avLst/>
          </a:prstGeom>
          <a:noFill/>
        </p:spPr>
      </p:pic>
      <p:pic>
        <p:nvPicPr>
          <p:cNvPr id="20488" name="Picture 8" descr="https://avatars.mds.yandex.net/i?id=7f3f58c3806d2a1593d2f6651edbcdba8ef3a5ec-3612431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4438" y="512512"/>
            <a:ext cx="4077393" cy="5774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9981291311af278069c892f885a20c3387372ea2-909823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8" y="0"/>
            <a:ext cx="1965325" cy="3657600"/>
          </a:xfrm>
          <a:prstGeom prst="rect">
            <a:avLst/>
          </a:prstGeom>
          <a:noFill/>
        </p:spPr>
      </p:pic>
      <p:pic>
        <p:nvPicPr>
          <p:cNvPr id="1028" name="Picture 4" descr="https://avatars.mds.yandex.net/i?id=d7ea9d47c4f5858056fbcd93f1e21b20d32dd6b6-5232207-images-thumbs&amp;n=13"/>
          <p:cNvPicPr>
            <a:picLocks noChangeAspect="1" noChangeArrowheads="1"/>
          </p:cNvPicPr>
          <p:nvPr/>
        </p:nvPicPr>
        <p:blipFill>
          <a:blip r:embed="rId3"/>
          <a:srcRect t="9765" b="14063"/>
          <a:stretch>
            <a:fillRect/>
          </a:stretch>
        </p:blipFill>
        <p:spPr bwMode="auto">
          <a:xfrm>
            <a:off x="2952736" y="357166"/>
            <a:ext cx="2697163" cy="2786082"/>
          </a:xfrm>
          <a:prstGeom prst="rect">
            <a:avLst/>
          </a:prstGeom>
          <a:noFill/>
        </p:spPr>
      </p:pic>
      <p:pic>
        <p:nvPicPr>
          <p:cNvPr id="1030" name="Picture 6" descr="https://avatars.mds.yandex.net/i?id=23175d8aaa1f6448bd884597214529c69111acff-8082760-images-thumbs&amp;n=13"/>
          <p:cNvPicPr>
            <a:picLocks noChangeAspect="1" noChangeArrowheads="1"/>
          </p:cNvPicPr>
          <p:nvPr/>
        </p:nvPicPr>
        <p:blipFill>
          <a:blip r:embed="rId4"/>
          <a:srcRect l="21224" r="18228"/>
          <a:stretch>
            <a:fillRect/>
          </a:stretch>
        </p:blipFill>
        <p:spPr bwMode="auto">
          <a:xfrm>
            <a:off x="7691422" y="285728"/>
            <a:ext cx="2214578" cy="3657600"/>
          </a:xfrm>
          <a:prstGeom prst="rect">
            <a:avLst/>
          </a:prstGeom>
          <a:noFill/>
        </p:spPr>
      </p:pic>
      <p:pic>
        <p:nvPicPr>
          <p:cNvPr id="1032" name="Picture 8" descr="https://avatars.mds.yandex.net/i?id=a41aa7a35ac5f1ac66f36321ee1ba681c28acce2-4570664-images-thumbs&amp;n=13"/>
          <p:cNvPicPr>
            <a:picLocks noChangeAspect="1" noChangeArrowheads="1"/>
          </p:cNvPicPr>
          <p:nvPr/>
        </p:nvPicPr>
        <p:blipFill>
          <a:blip r:embed="rId5"/>
          <a:srcRect l="7559" t="8203" r="9294"/>
          <a:stretch>
            <a:fillRect/>
          </a:stretch>
        </p:blipFill>
        <p:spPr bwMode="auto">
          <a:xfrm>
            <a:off x="2381232" y="3500438"/>
            <a:ext cx="2357454" cy="3357562"/>
          </a:xfrm>
          <a:prstGeom prst="rect">
            <a:avLst/>
          </a:prstGeom>
          <a:noFill/>
        </p:spPr>
      </p:pic>
      <p:pic>
        <p:nvPicPr>
          <p:cNvPr id="1034" name="Picture 10" descr="https://avatars.mds.yandex.net/i?id=9018a8710c756c34cb95eb03db4b355134536967-12475925-images-thumbs&amp;n=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81562" y="3000372"/>
            <a:ext cx="2800350" cy="3657600"/>
          </a:xfrm>
          <a:prstGeom prst="rect">
            <a:avLst/>
          </a:prstGeom>
          <a:noFill/>
        </p:spPr>
      </p:pic>
      <p:pic>
        <p:nvPicPr>
          <p:cNvPr id="1036" name="Picture 12" descr="https://avatars.mds.yandex.net/i?id=5084a6b5ba95b4378c4b7597060c47a9a99ba94c-9683096-images-thumbs&amp;n=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8092" y="3857628"/>
            <a:ext cx="1835084" cy="2657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avatars.mds.yandex.net/i?id=15dcd86244acdae3f7f7b59e37e561b29e199049-10807932-images-thumbs&amp;n=13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2452669" y="0"/>
            <a:ext cx="488751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avatars.mds.yandex.net/i?id=f54e438bce25c58221576a24002347d68dc165be-4782879-images-thumbs&amp;n=13"/>
          <p:cNvPicPr>
            <a:picLocks noChangeAspect="1" noChangeArrowheads="1"/>
          </p:cNvPicPr>
          <p:nvPr/>
        </p:nvPicPr>
        <p:blipFill>
          <a:blip r:embed="rId2"/>
          <a:srcRect l="15079" r="15079"/>
          <a:stretch>
            <a:fillRect/>
          </a:stretch>
        </p:blipFill>
        <p:spPr bwMode="auto">
          <a:xfrm>
            <a:off x="1350509" y="0"/>
            <a:ext cx="718457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i?id=7e07bcc5e2c0448616af64002950b22e605b45ef-12150810-images-thumbs&amp;n=13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380936" y="888466"/>
            <a:ext cx="9215534" cy="5183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avatars.mds.yandex.net/i?id=1245a9350634fc2324bf4e3385f8851299bd08bf-12494956-images-thumbs&amp;n=13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666720" y="151541"/>
            <a:ext cx="8762286" cy="6582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avatars.mds.yandex.net/i?id=7d386bc3ba1a0973c1741b946bf3986718afb328-1252284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30" y="571479"/>
            <a:ext cx="3341897" cy="5877657"/>
          </a:xfrm>
          <a:prstGeom prst="rect">
            <a:avLst/>
          </a:prstGeom>
          <a:noFill/>
        </p:spPr>
      </p:pic>
      <p:pic>
        <p:nvPicPr>
          <p:cNvPr id="22532" name="Picture 4" descr="https://avatars.mds.yandex.net/i?id=58c247b977ddecfa496ef83a6c70247ec3ed2d15-11026079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496" y="357166"/>
            <a:ext cx="4879975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vatars.mds.yandex.net/i?id=7d386bc3ba1a0973c1741b946bf3986718afb328-12522847-images-thumbs&amp;n=13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309530" y="571479"/>
            <a:ext cx="3643338" cy="5877657"/>
          </a:xfrm>
          <a:prstGeom prst="rect">
            <a:avLst/>
          </a:prstGeom>
          <a:noFill/>
        </p:spPr>
      </p:pic>
      <p:pic>
        <p:nvPicPr>
          <p:cNvPr id="4" name="Picture 2" descr="https://avatars.mds.yandex.net/i?id=7d386bc3ba1a0973c1741b946bf3986718afb328-12522847-images-thumbs&amp;n=13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5738818" y="642918"/>
            <a:ext cx="3643338" cy="5877657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2524108" y="2285992"/>
            <a:ext cx="2071702" cy="36433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 rot="5400000">
            <a:off x="6846107" y="3536157"/>
            <a:ext cx="3714776" cy="135732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vatars.mds.yandex.net/i?id=7d386bc3ba1a0973c1741b946bf3986718afb328-12522847-images-thumbs&amp;n=13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309530" y="571479"/>
            <a:ext cx="3643338" cy="5877657"/>
          </a:xfrm>
          <a:prstGeom prst="rect">
            <a:avLst/>
          </a:prstGeom>
          <a:noFill/>
        </p:spPr>
      </p:pic>
      <p:pic>
        <p:nvPicPr>
          <p:cNvPr id="4" name="Picture 2" descr="https://avatars.mds.yandex.net/i?id=7d386bc3ba1a0973c1741b946bf3986718afb328-12522847-images-thumbs&amp;n=13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5524504" y="642918"/>
            <a:ext cx="3643338" cy="5877657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1881166" y="2285992"/>
            <a:ext cx="3143272" cy="35719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задержка 9"/>
          <p:cNvSpPr/>
          <p:nvPr/>
        </p:nvSpPr>
        <p:spPr>
          <a:xfrm rot="5400000">
            <a:off x="6631793" y="3393281"/>
            <a:ext cx="3714776" cy="1500198"/>
          </a:xfrm>
          <a:prstGeom prst="flowChartDela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PresentationFormat>Лист A4 (210x297 мм)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1081798</dc:creator>
  <cp:lastModifiedBy>1081798</cp:lastModifiedBy>
  <cp:revision>7</cp:revision>
  <dcterms:created xsi:type="dcterms:W3CDTF">2024-02-08T16:42:23Z</dcterms:created>
  <dcterms:modified xsi:type="dcterms:W3CDTF">2024-02-08T17:48:30Z</dcterms:modified>
</cp:coreProperties>
</file>